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660" r:id="rId2"/>
    <p:sldMasterId id="2147483723" r:id="rId3"/>
  </p:sldMasterIdLst>
  <p:notesMasterIdLst>
    <p:notesMasterId r:id="rId32"/>
  </p:notesMasterIdLst>
  <p:sldIdLst>
    <p:sldId id="302" r:id="rId4"/>
    <p:sldId id="292" r:id="rId5"/>
    <p:sldId id="287" r:id="rId6"/>
    <p:sldId id="260" r:id="rId7"/>
    <p:sldId id="274" r:id="rId8"/>
    <p:sldId id="285" r:id="rId9"/>
    <p:sldId id="286" r:id="rId10"/>
    <p:sldId id="261" r:id="rId11"/>
    <p:sldId id="297" r:id="rId12"/>
    <p:sldId id="298" r:id="rId13"/>
    <p:sldId id="288" r:id="rId14"/>
    <p:sldId id="263" r:id="rId15"/>
    <p:sldId id="267" r:id="rId16"/>
    <p:sldId id="293" r:id="rId17"/>
    <p:sldId id="290" r:id="rId18"/>
    <p:sldId id="295" r:id="rId19"/>
    <p:sldId id="276" r:id="rId20"/>
    <p:sldId id="284" r:id="rId21"/>
    <p:sldId id="283" r:id="rId22"/>
    <p:sldId id="282" r:id="rId23"/>
    <p:sldId id="281" r:id="rId24"/>
    <p:sldId id="280" r:id="rId25"/>
    <p:sldId id="279" r:id="rId26"/>
    <p:sldId id="296" r:id="rId27"/>
    <p:sldId id="299" r:id="rId28"/>
    <p:sldId id="300" r:id="rId29"/>
    <p:sldId id="301" r:id="rId30"/>
    <p:sldId id="2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0341FB-81A6-B074-7189-462871171163}" v="538" dt="2021-12-06T20:26:18.991"/>
    <p1510:client id="{1BAACF4B-B195-4D6E-ED6F-CCC6857E8F3D}" v="517" dt="2021-12-06T17:26:55.324"/>
    <p1510:client id="{1EFD1F32-31C5-741D-1D40-9F202A64B3A2}" v="26" dt="2021-12-06T22:56:03.981"/>
    <p1510:client id="{3471A1A6-8A37-8308-DBA1-DF81A61FCDA4}" v="274" dt="2021-12-06T22:28:49.091"/>
    <p1510:client id="{4250C933-7A33-5D97-2060-B8C9749E555E}" v="192" dt="2021-12-05T19:28:06.165"/>
    <p1510:client id="{60794070-366D-1952-B729-A0C80EBDB7C7}" v="3166" dt="2021-12-06T08:25:40.870"/>
    <p1510:client id="{79A11207-5EE6-D7AE-88D1-4131D1764DDE}" v="4" dt="2021-12-05T05:22:59.744"/>
    <p1510:client id="{AB23C5EF-7BC2-3A5B-CBFF-808C198D9819}" v="133" dt="2021-12-06T07:47:38.213"/>
    <p1510:client id="{AC0A29CA-1C76-403F-B6AB-897C345E5487}" v="97" dt="2021-12-05T06:09:20.970"/>
    <p1510:client id="{B65FE197-829C-C13E-7AC1-4B9E8CD408E2}" v="1422" dt="2021-12-06T22:31:18.592"/>
    <p1510:client id="{D6490DE9-24BD-5689-4A8E-B38EFAD79D15}" v="62" dt="2021-12-06T07:51:37.490"/>
    <p1510:client id="{D7E30848-66A1-8A2C-200F-DE45E59A4263}" v="128" dt="2021-12-06T07:08:44.273"/>
    <p1510:client id="{D95E399E-D398-1C36-4B88-0E39BE7EA830}" v="764" dt="2021-12-06T05:59:26.9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osale, Gaurav Rajendra" userId="S::gbhosale@wpi.edu::1568681a-d46d-469b-a334-0c4cd4469a43" providerId="AD" clId="Web-{60794070-366D-1952-B729-A0C80EBDB7C7}"/>
    <pc:docChg chg="addSld delSld modSld">
      <pc:chgData name="Bhosale, Gaurav Rajendra" userId="S::gbhosale@wpi.edu::1568681a-d46d-469b-a334-0c4cd4469a43" providerId="AD" clId="Web-{60794070-366D-1952-B729-A0C80EBDB7C7}" dt="2021-12-06T08:25:37.386" v="2045" actId="20577"/>
      <pc:docMkLst>
        <pc:docMk/>
      </pc:docMkLst>
      <pc:sldChg chg="addSp delSp modSp">
        <pc:chgData name="Bhosale, Gaurav Rajendra" userId="S::gbhosale@wpi.edu::1568681a-d46d-469b-a334-0c4cd4469a43" providerId="AD" clId="Web-{60794070-366D-1952-B729-A0C80EBDB7C7}" dt="2021-12-06T06:43:59.343" v="1566"/>
        <pc:sldMkLst>
          <pc:docMk/>
          <pc:sldMk cId="3299742844" sldId="260"/>
        </pc:sldMkLst>
        <pc:spChg chg="add mod">
          <ac:chgData name="Bhosale, Gaurav Rajendra" userId="S::gbhosale@wpi.edu::1568681a-d46d-469b-a334-0c4cd4469a43" providerId="AD" clId="Web-{60794070-366D-1952-B729-A0C80EBDB7C7}" dt="2021-12-06T06:41:25.137" v="1550" actId="1076"/>
          <ac:spMkLst>
            <pc:docMk/>
            <pc:sldMk cId="3299742844" sldId="260"/>
            <ac:spMk id="6" creationId="{44D065E7-E47D-4DAA-916B-573F9F4FE17A}"/>
          </ac:spMkLst>
        </pc:spChg>
        <pc:spChg chg="add del mod">
          <ac:chgData name="Bhosale, Gaurav Rajendra" userId="S::gbhosale@wpi.edu::1568681a-d46d-469b-a334-0c4cd4469a43" providerId="AD" clId="Web-{60794070-366D-1952-B729-A0C80EBDB7C7}" dt="2021-12-06T06:43:59.343" v="1566"/>
          <ac:spMkLst>
            <pc:docMk/>
            <pc:sldMk cId="3299742844" sldId="260"/>
            <ac:spMk id="7" creationId="{AB96669C-8595-448E-9618-96A07F36DE12}"/>
          </ac:spMkLst>
        </pc:spChg>
        <pc:spChg chg="mod">
          <ac:chgData name="Bhosale, Gaurav Rajendra" userId="S::gbhosale@wpi.edu::1568681a-d46d-469b-a334-0c4cd4469a43" providerId="AD" clId="Web-{60794070-366D-1952-B729-A0C80EBDB7C7}" dt="2021-12-06T06:40:46.636" v="1539" actId="20577"/>
          <ac:spMkLst>
            <pc:docMk/>
            <pc:sldMk cId="3299742844" sldId="260"/>
            <ac:spMk id="11" creationId="{9F97F6C8-8B05-4F3B-B4C0-A38BA83AF8B4}"/>
          </ac:spMkLst>
        </pc:spChg>
      </pc:sldChg>
      <pc:sldChg chg="delSp">
        <pc:chgData name="Bhosale, Gaurav Rajendra" userId="S::gbhosale@wpi.edu::1568681a-d46d-469b-a334-0c4cd4469a43" providerId="AD" clId="Web-{60794070-366D-1952-B729-A0C80EBDB7C7}" dt="2021-12-06T02:09:54.326" v="3"/>
        <pc:sldMkLst>
          <pc:docMk/>
          <pc:sldMk cId="1515935905" sldId="261"/>
        </pc:sldMkLst>
        <pc:spChg chg="del">
          <ac:chgData name="Bhosale, Gaurav Rajendra" userId="S::gbhosale@wpi.edu::1568681a-d46d-469b-a334-0c4cd4469a43" providerId="AD" clId="Web-{60794070-366D-1952-B729-A0C80EBDB7C7}" dt="2021-12-06T02:09:54.326" v="3"/>
          <ac:spMkLst>
            <pc:docMk/>
            <pc:sldMk cId="1515935905" sldId="261"/>
            <ac:spMk id="4" creationId="{AED2F89F-EE4F-47A8-9D5E-199A0BAF8A98}"/>
          </ac:spMkLst>
        </pc:spChg>
      </pc:sldChg>
      <pc:sldChg chg="addSp delSp modSp">
        <pc:chgData name="Bhosale, Gaurav Rajendra" userId="S::gbhosale@wpi.edu::1568681a-d46d-469b-a334-0c4cd4469a43" providerId="AD" clId="Web-{60794070-366D-1952-B729-A0C80EBDB7C7}" dt="2021-12-06T06:59:35.408" v="1810" actId="20577"/>
        <pc:sldMkLst>
          <pc:docMk/>
          <pc:sldMk cId="2044111410" sldId="262"/>
        </pc:sldMkLst>
        <pc:spChg chg="add del mod">
          <ac:chgData name="Bhosale, Gaurav Rajendra" userId="S::gbhosale@wpi.edu::1568681a-d46d-469b-a334-0c4cd4469a43" providerId="AD" clId="Web-{60794070-366D-1952-B729-A0C80EBDB7C7}" dt="2021-12-06T06:59:35.408" v="1810" actId="20577"/>
          <ac:spMkLst>
            <pc:docMk/>
            <pc:sldMk cId="2044111410" sldId="262"/>
            <ac:spMk id="4" creationId="{AFBA8F0F-F9CD-439C-9DBA-4E13B09F3EF2}"/>
          </ac:spMkLst>
        </pc:spChg>
      </pc:sldChg>
      <pc:sldChg chg="addSp delSp modSp modNotes">
        <pc:chgData name="Bhosale, Gaurav Rajendra" userId="S::gbhosale@wpi.edu::1568681a-d46d-469b-a334-0c4cd4469a43" providerId="AD" clId="Web-{60794070-366D-1952-B729-A0C80EBDB7C7}" dt="2021-12-06T08:12:09.667" v="1854" actId="20577"/>
        <pc:sldMkLst>
          <pc:docMk/>
          <pc:sldMk cId="3285929567" sldId="263"/>
        </pc:sldMkLst>
        <pc:spChg chg="mod">
          <ac:chgData name="Bhosale, Gaurav Rajendra" userId="S::gbhosale@wpi.edu::1568681a-d46d-469b-a334-0c4cd4469a43" providerId="AD" clId="Web-{60794070-366D-1952-B729-A0C80EBDB7C7}" dt="2021-12-06T05:23:03.605" v="573" actId="1076"/>
          <ac:spMkLst>
            <pc:docMk/>
            <pc:sldMk cId="3285929567" sldId="263"/>
            <ac:spMk id="2" creationId="{00000000-0000-0000-0000-000000000000}"/>
          </ac:spMkLst>
        </pc:spChg>
        <pc:spChg chg="add mod">
          <ac:chgData name="Bhosale, Gaurav Rajendra" userId="S::gbhosale@wpi.edu::1568681a-d46d-469b-a334-0c4cd4469a43" providerId="AD" clId="Web-{60794070-366D-1952-B729-A0C80EBDB7C7}" dt="2021-12-06T05:22:55.761" v="570" actId="20577"/>
          <ac:spMkLst>
            <pc:docMk/>
            <pc:sldMk cId="3285929567" sldId="263"/>
            <ac:spMk id="4" creationId="{0B7F0322-9E57-4A27-A014-05E93F8AA903}"/>
          </ac:spMkLst>
        </pc:spChg>
        <pc:spChg chg="add mod">
          <ac:chgData name="Bhosale, Gaurav Rajendra" userId="S::gbhosale@wpi.edu::1568681a-d46d-469b-a334-0c4cd4469a43" providerId="AD" clId="Web-{60794070-366D-1952-B729-A0C80EBDB7C7}" dt="2021-12-06T08:12:09.667" v="1854" actId="20577"/>
          <ac:spMkLst>
            <pc:docMk/>
            <pc:sldMk cId="3285929567" sldId="263"/>
            <ac:spMk id="7" creationId="{498CB8A8-19CE-4B4A-9B3A-0600461430E8}"/>
          </ac:spMkLst>
        </pc:spChg>
        <pc:grpChg chg="add del mod">
          <ac:chgData name="Bhosale, Gaurav Rajendra" userId="S::gbhosale@wpi.edu::1568681a-d46d-469b-a334-0c4cd4469a43" providerId="AD" clId="Web-{60794070-366D-1952-B729-A0C80EBDB7C7}" dt="2021-12-06T04:26:39.099" v="118"/>
          <ac:grpSpMkLst>
            <pc:docMk/>
            <pc:sldMk cId="3285929567" sldId="263"/>
            <ac:grpSpMk id="14" creationId="{CFF1A163-FB96-4A6D-88D4-FB0B666AFDB4}"/>
          </ac:grpSpMkLst>
        </pc:grpChg>
        <pc:picChg chg="add mod">
          <ac:chgData name="Bhosale, Gaurav Rajendra" userId="S::gbhosale@wpi.edu::1568681a-d46d-469b-a334-0c4cd4469a43" providerId="AD" clId="Web-{60794070-366D-1952-B729-A0C80EBDB7C7}" dt="2021-12-06T02:55:07.638" v="62" actId="14100"/>
          <ac:picMkLst>
            <pc:docMk/>
            <pc:sldMk cId="3285929567" sldId="263"/>
            <ac:picMk id="6" creationId="{91B30723-5CBC-402E-B5DA-8109ED21AA51}"/>
          </ac:picMkLst>
        </pc:picChg>
        <pc:picChg chg="add mod topLvl">
          <ac:chgData name="Bhosale, Gaurav Rajendra" userId="S::gbhosale@wpi.edu::1568681a-d46d-469b-a334-0c4cd4469a43" providerId="AD" clId="Web-{60794070-366D-1952-B729-A0C80EBDB7C7}" dt="2021-12-06T04:26:43.818" v="119"/>
          <ac:picMkLst>
            <pc:docMk/>
            <pc:sldMk cId="3285929567" sldId="263"/>
            <ac:picMk id="8" creationId="{47B6B7D3-E11A-4975-975C-23E3EA424709}"/>
          </ac:picMkLst>
        </pc:picChg>
        <pc:picChg chg="add mod topLvl">
          <ac:chgData name="Bhosale, Gaurav Rajendra" userId="S::gbhosale@wpi.edu::1568681a-d46d-469b-a334-0c4cd4469a43" providerId="AD" clId="Web-{60794070-366D-1952-B729-A0C80EBDB7C7}" dt="2021-12-06T04:26:43.818" v="119"/>
          <ac:picMkLst>
            <pc:docMk/>
            <pc:sldMk cId="3285929567" sldId="263"/>
            <ac:picMk id="9" creationId="{32480801-D692-429F-85EF-05DB00C00D7C}"/>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0" creationId="{CAC1060D-DA63-4CC7-B16E-D85DE58498CF}"/>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1" creationId="{3E96BA36-A750-474F-8237-67580DABB665}"/>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2" creationId="{A21E9758-2F0D-4AEA-9794-3155C324474B}"/>
          </ac:picMkLst>
        </pc:picChg>
        <pc:picChg chg="add mod topLvl">
          <ac:chgData name="Bhosale, Gaurav Rajendra" userId="S::gbhosale@wpi.edu::1568681a-d46d-469b-a334-0c4cd4469a43" providerId="AD" clId="Web-{60794070-366D-1952-B729-A0C80EBDB7C7}" dt="2021-12-06T04:26:43.818" v="119"/>
          <ac:picMkLst>
            <pc:docMk/>
            <pc:sldMk cId="3285929567" sldId="263"/>
            <ac:picMk id="13" creationId="{6C3462EB-0A2E-4956-B70B-559D8A0504BF}"/>
          </ac:picMkLst>
        </pc:picChg>
      </pc:sldChg>
      <pc:sldChg chg="addSp modSp modNotes">
        <pc:chgData name="Bhosale, Gaurav Rajendra" userId="S::gbhosale@wpi.edu::1568681a-d46d-469b-a334-0c4cd4469a43" providerId="AD" clId="Web-{60794070-366D-1952-B729-A0C80EBDB7C7}" dt="2021-12-06T08:12:51.933" v="1860"/>
        <pc:sldMkLst>
          <pc:docMk/>
          <pc:sldMk cId="2264666044" sldId="264"/>
        </pc:sldMkLst>
        <pc:spChg chg="mod">
          <ac:chgData name="Bhosale, Gaurav Rajendra" userId="S::gbhosale@wpi.edu::1568681a-d46d-469b-a334-0c4cd4469a43" providerId="AD" clId="Web-{60794070-366D-1952-B729-A0C80EBDB7C7}" dt="2021-12-06T05:30:46.567" v="634" actId="1076"/>
          <ac:spMkLst>
            <pc:docMk/>
            <pc:sldMk cId="2264666044" sldId="264"/>
            <ac:spMk id="2" creationId="{00000000-0000-0000-0000-000000000000}"/>
          </ac:spMkLst>
        </pc:spChg>
        <pc:spChg chg="add mod">
          <ac:chgData name="Bhosale, Gaurav Rajendra" userId="S::gbhosale@wpi.edu::1568681a-d46d-469b-a334-0c4cd4469a43" providerId="AD" clId="Web-{60794070-366D-1952-B729-A0C80EBDB7C7}" dt="2021-12-06T05:30:35.989" v="631" actId="20577"/>
          <ac:spMkLst>
            <pc:docMk/>
            <pc:sldMk cId="2264666044" sldId="264"/>
            <ac:spMk id="4" creationId="{410BD4C5-6518-4F49-B2C2-9DCCB96394D8}"/>
          </ac:spMkLst>
        </pc:spChg>
        <pc:spChg chg="add mod">
          <ac:chgData name="Bhosale, Gaurav Rajendra" userId="S::gbhosale@wpi.edu::1568681a-d46d-469b-a334-0c4cd4469a43" providerId="AD" clId="Web-{60794070-366D-1952-B729-A0C80EBDB7C7}" dt="2021-12-06T05:30:54.270" v="635" actId="1076"/>
          <ac:spMkLst>
            <pc:docMk/>
            <pc:sldMk cId="2264666044" sldId="264"/>
            <ac:spMk id="7" creationId="{B719DF3F-130A-47D9-98B0-228763FDF944}"/>
          </ac:spMkLst>
        </pc:spChg>
        <pc:spChg chg="add">
          <ac:chgData name="Bhosale, Gaurav Rajendra" userId="S::gbhosale@wpi.edu::1568681a-d46d-469b-a334-0c4cd4469a43" providerId="AD" clId="Web-{60794070-366D-1952-B729-A0C80EBDB7C7}" dt="2021-12-06T05:30:58.739" v="636"/>
          <ac:spMkLst>
            <pc:docMk/>
            <pc:sldMk cId="2264666044" sldId="264"/>
            <ac:spMk id="9" creationId="{6052BBE0-56C6-4AD6-ACE7-33F49914F6BB}"/>
          </ac:spMkLst>
        </pc:spChg>
        <pc:picChg chg="add mod">
          <ac:chgData name="Bhosale, Gaurav Rajendra" userId="S::gbhosale@wpi.edu::1568681a-d46d-469b-a334-0c4cd4469a43" providerId="AD" clId="Web-{60794070-366D-1952-B729-A0C80EBDB7C7}" dt="2021-12-06T05:11:03.982" v="422" actId="1076"/>
          <ac:picMkLst>
            <pc:docMk/>
            <pc:sldMk cId="2264666044" sldId="264"/>
            <ac:picMk id="6" creationId="{6CA51638-B6C3-4212-8478-0F224F8D0A31}"/>
          </ac:picMkLst>
        </pc:picChg>
        <pc:picChg chg="add mod">
          <ac:chgData name="Bhosale, Gaurav Rajendra" userId="S::gbhosale@wpi.edu::1568681a-d46d-469b-a334-0c4cd4469a43" providerId="AD" clId="Web-{60794070-366D-1952-B729-A0C80EBDB7C7}" dt="2021-12-06T04:57:10.325" v="338" actId="1076"/>
          <ac:picMkLst>
            <pc:docMk/>
            <pc:sldMk cId="2264666044" sldId="264"/>
            <ac:picMk id="8" creationId="{83817B0E-612F-4628-810F-A688ED35F873}"/>
          </ac:picMkLst>
        </pc:picChg>
      </pc:sldChg>
      <pc:sldChg chg="addSp modSp modNotes">
        <pc:chgData name="Bhosale, Gaurav Rajendra" userId="S::gbhosale@wpi.edu::1568681a-d46d-469b-a334-0c4cd4469a43" providerId="AD" clId="Web-{60794070-366D-1952-B729-A0C80EBDB7C7}" dt="2021-12-06T06:34:45.957" v="1538" actId="14100"/>
        <pc:sldMkLst>
          <pc:docMk/>
          <pc:sldMk cId="3152351708" sldId="265"/>
        </pc:sldMkLst>
        <pc:spChg chg="mod">
          <ac:chgData name="Bhosale, Gaurav Rajendra" userId="S::gbhosale@wpi.edu::1568681a-d46d-469b-a334-0c4cd4469a43" providerId="AD" clId="Web-{60794070-366D-1952-B729-A0C80EBDB7C7}" dt="2021-12-06T06:10:29.161" v="1033" actId="20577"/>
          <ac:spMkLst>
            <pc:docMk/>
            <pc:sldMk cId="3152351708" sldId="265"/>
            <ac:spMk id="2" creationId="{00000000-0000-0000-0000-000000000000}"/>
          </ac:spMkLst>
        </pc:spChg>
        <pc:spChg chg="add mod">
          <ac:chgData name="Bhosale, Gaurav Rajendra" userId="S::gbhosale@wpi.edu::1568681a-d46d-469b-a334-0c4cd4469a43" providerId="AD" clId="Web-{60794070-366D-1952-B729-A0C80EBDB7C7}" dt="2021-12-06T06:26:19.323" v="1375" actId="20577"/>
          <ac:spMkLst>
            <pc:docMk/>
            <pc:sldMk cId="3152351708" sldId="265"/>
            <ac:spMk id="4" creationId="{5C564AED-A96E-4650-B2E2-8E2F436747A2}"/>
          </ac:spMkLst>
        </pc:spChg>
        <pc:spChg chg="add mod">
          <ac:chgData name="Bhosale, Gaurav Rajendra" userId="S::gbhosale@wpi.edu::1568681a-d46d-469b-a334-0c4cd4469a43" providerId="AD" clId="Web-{60794070-366D-1952-B729-A0C80EBDB7C7}" dt="2021-12-06T06:25:48.994" v="1356" actId="20577"/>
          <ac:spMkLst>
            <pc:docMk/>
            <pc:sldMk cId="3152351708" sldId="265"/>
            <ac:spMk id="6" creationId="{06488449-B959-4C99-A5D4-03D8B923649C}"/>
          </ac:spMkLst>
        </pc:spChg>
        <pc:spChg chg="add mod">
          <ac:chgData name="Bhosale, Gaurav Rajendra" userId="S::gbhosale@wpi.edu::1568681a-d46d-469b-a334-0c4cd4469a43" providerId="AD" clId="Web-{60794070-366D-1952-B729-A0C80EBDB7C7}" dt="2021-12-06T06:34:45.957" v="1538" actId="14100"/>
          <ac:spMkLst>
            <pc:docMk/>
            <pc:sldMk cId="3152351708" sldId="265"/>
            <ac:spMk id="7" creationId="{FF397A98-1686-462B-BAD0-7BE843A6C02D}"/>
          </ac:spMkLst>
        </pc:spChg>
      </pc:sldChg>
      <pc:sldChg chg="del">
        <pc:chgData name="Bhosale, Gaurav Rajendra" userId="S::gbhosale@wpi.edu::1568681a-d46d-469b-a334-0c4cd4469a43" providerId="AD" clId="Web-{60794070-366D-1952-B729-A0C80EBDB7C7}" dt="2021-12-06T07:46:40.450" v="1824"/>
        <pc:sldMkLst>
          <pc:docMk/>
          <pc:sldMk cId="2417631902" sldId="266"/>
        </pc:sldMkLst>
      </pc:sldChg>
      <pc:sldChg chg="addSp delSp modSp modNotes">
        <pc:chgData name="Bhosale, Gaurav Rajendra" userId="S::gbhosale@wpi.edu::1568681a-d46d-469b-a334-0c4cd4469a43" providerId="AD" clId="Web-{60794070-366D-1952-B729-A0C80EBDB7C7}" dt="2021-12-06T08:25:37.386" v="2045" actId="20577"/>
        <pc:sldMkLst>
          <pc:docMk/>
          <pc:sldMk cId="1229948178" sldId="267"/>
        </pc:sldMkLst>
        <pc:spChg chg="mod">
          <ac:chgData name="Bhosale, Gaurav Rajendra" userId="S::gbhosale@wpi.edu::1568681a-d46d-469b-a334-0c4cd4469a43" providerId="AD" clId="Web-{60794070-366D-1952-B729-A0C80EBDB7C7}" dt="2021-12-06T08:25:37.386" v="2045" actId="20577"/>
          <ac:spMkLst>
            <pc:docMk/>
            <pc:sldMk cId="1229948178" sldId="267"/>
            <ac:spMk id="3" creationId="{00000000-0000-0000-0000-000000000000}"/>
          </ac:spMkLst>
        </pc:spChg>
        <pc:spChg chg="add del mod">
          <ac:chgData name="Bhosale, Gaurav Rajendra" userId="S::gbhosale@wpi.edu::1568681a-d46d-469b-a334-0c4cd4469a43" providerId="AD" clId="Web-{60794070-366D-1952-B729-A0C80EBDB7C7}" dt="2021-12-06T08:25:30.308" v="2044"/>
          <ac:spMkLst>
            <pc:docMk/>
            <pc:sldMk cId="1229948178" sldId="267"/>
            <ac:spMk id="6" creationId="{5A5BD951-2A5C-4452-9C11-1916BCA724AE}"/>
          </ac:spMkLst>
        </pc:spChg>
      </pc:sldChg>
      <pc:sldChg chg="addSp delSp modSp new modNotes">
        <pc:chgData name="Bhosale, Gaurav Rajendra" userId="S::gbhosale@wpi.edu::1568681a-d46d-469b-a334-0c4cd4469a43" providerId="AD" clId="Web-{60794070-366D-1952-B729-A0C80EBDB7C7}" dt="2021-12-06T07:17:23.087" v="1822" actId="14100"/>
        <pc:sldMkLst>
          <pc:docMk/>
          <pc:sldMk cId="3778079666" sldId="275"/>
        </pc:sldMkLst>
        <pc:spChg chg="mod">
          <ac:chgData name="Bhosale, Gaurav Rajendra" userId="S::gbhosale@wpi.edu::1568681a-d46d-469b-a334-0c4cd4469a43" providerId="AD" clId="Web-{60794070-366D-1952-B729-A0C80EBDB7C7}" dt="2021-12-06T05:35:58.981" v="715" actId="20577"/>
          <ac:spMkLst>
            <pc:docMk/>
            <pc:sldMk cId="3778079666" sldId="275"/>
            <ac:spMk id="2" creationId="{8E57EF03-F95E-4CD8-B797-A74D0C2505CD}"/>
          </ac:spMkLst>
        </pc:spChg>
        <pc:spChg chg="del">
          <ac:chgData name="Bhosale, Gaurav Rajendra" userId="S::gbhosale@wpi.edu::1568681a-d46d-469b-a334-0c4cd4469a43" providerId="AD" clId="Web-{60794070-366D-1952-B729-A0C80EBDB7C7}" dt="2021-12-06T05:31:48.881" v="640"/>
          <ac:spMkLst>
            <pc:docMk/>
            <pc:sldMk cId="3778079666" sldId="275"/>
            <ac:spMk id="3" creationId="{61308821-C9E3-4AEE-86E9-F12C86B4CD74}"/>
          </ac:spMkLst>
        </pc:spChg>
        <pc:spChg chg="add mod">
          <ac:chgData name="Bhosale, Gaurav Rajendra" userId="S::gbhosale@wpi.edu::1568681a-d46d-469b-a334-0c4cd4469a43" providerId="AD" clId="Web-{60794070-366D-1952-B729-A0C80EBDB7C7}" dt="2021-12-06T07:17:05.992" v="1819" actId="1076"/>
          <ac:spMkLst>
            <pc:docMk/>
            <pc:sldMk cId="3778079666" sldId="275"/>
            <ac:spMk id="7" creationId="{F1D6FC04-687B-4E8F-BDEA-ED4AD2B8043A}"/>
          </ac:spMkLst>
        </pc:spChg>
        <pc:spChg chg="add del mod">
          <ac:chgData name="Bhosale, Gaurav Rajendra" userId="S::gbhosale@wpi.edu::1568681a-d46d-469b-a334-0c4cd4469a43" providerId="AD" clId="Web-{60794070-366D-1952-B729-A0C80EBDB7C7}" dt="2021-12-06T05:36:13.731" v="721"/>
          <ac:spMkLst>
            <pc:docMk/>
            <pc:sldMk cId="3778079666" sldId="275"/>
            <ac:spMk id="8" creationId="{8EBF3B22-9B94-4EE7-9362-71AD24E29F81}"/>
          </ac:spMkLst>
        </pc:spChg>
        <pc:spChg chg="add mod">
          <ac:chgData name="Bhosale, Gaurav Rajendra" userId="S::gbhosale@wpi.edu::1568681a-d46d-469b-a334-0c4cd4469a43" providerId="AD" clId="Web-{60794070-366D-1952-B729-A0C80EBDB7C7}" dt="2021-12-06T07:17:10.743" v="1820" actId="1076"/>
          <ac:spMkLst>
            <pc:docMk/>
            <pc:sldMk cId="3778079666" sldId="275"/>
            <ac:spMk id="9" creationId="{B46C7382-512C-474F-8312-4DEC2DB07386}"/>
          </ac:spMkLst>
        </pc:spChg>
        <pc:spChg chg="del mod">
          <ac:chgData name="Bhosale, Gaurav Rajendra" userId="S::gbhosale@wpi.edu::1568681a-d46d-469b-a334-0c4cd4469a43" providerId="AD" clId="Web-{60794070-366D-1952-B729-A0C80EBDB7C7}" dt="2021-12-06T06:00:37.384" v="894"/>
          <ac:spMkLst>
            <pc:docMk/>
            <pc:sldMk cId="3778079666" sldId="275"/>
            <ac:spMk id="11" creationId="{21C20A31-7444-4784-B641-AFF088CE84DA}"/>
          </ac:spMkLst>
        </pc:spChg>
        <pc:spChg chg="add mod">
          <ac:chgData name="Bhosale, Gaurav Rajendra" userId="S::gbhosale@wpi.edu::1568681a-d46d-469b-a334-0c4cd4469a43" providerId="AD" clId="Web-{60794070-366D-1952-B729-A0C80EBDB7C7}" dt="2021-12-06T07:17:16.383" v="1821" actId="1076"/>
          <ac:spMkLst>
            <pc:docMk/>
            <pc:sldMk cId="3778079666" sldId="275"/>
            <ac:spMk id="12" creationId="{3F515097-BB2E-478B-9B82-B33CEF1D6093}"/>
          </ac:spMkLst>
        </pc:spChg>
        <pc:picChg chg="add mod modCrop">
          <ac:chgData name="Bhosale, Gaurav Rajendra" userId="S::gbhosale@wpi.edu::1568681a-d46d-469b-a334-0c4cd4469a43" providerId="AD" clId="Web-{60794070-366D-1952-B729-A0C80EBDB7C7}" dt="2021-12-06T06:08:30.205" v="1000" actId="14100"/>
          <ac:picMkLst>
            <pc:docMk/>
            <pc:sldMk cId="3778079666" sldId="275"/>
            <ac:picMk id="6" creationId="{DD64B8B9-A98F-4B2A-85E8-277E048D88B2}"/>
          </ac:picMkLst>
        </pc:picChg>
        <pc:picChg chg="add mod">
          <ac:chgData name="Bhosale, Gaurav Rajendra" userId="S::gbhosale@wpi.edu::1568681a-d46d-469b-a334-0c4cd4469a43" providerId="AD" clId="Web-{60794070-366D-1952-B729-A0C80EBDB7C7}" dt="2021-12-06T07:17:23.087" v="1822" actId="14100"/>
          <ac:picMkLst>
            <pc:docMk/>
            <pc:sldMk cId="3778079666" sldId="275"/>
            <ac:picMk id="13" creationId="{67568F60-E255-4B40-8E6F-E557EF0A24B5}"/>
          </ac:picMkLst>
        </pc:picChg>
      </pc:sldChg>
      <pc:sldChg chg="addSp delSp modSp new modNotes">
        <pc:chgData name="Bhosale, Gaurav Rajendra" userId="S::gbhosale@wpi.edu::1568681a-d46d-469b-a334-0c4cd4469a43" providerId="AD" clId="Web-{60794070-366D-1952-B729-A0C80EBDB7C7}" dt="2021-12-06T08:10:49.884" v="1848"/>
        <pc:sldMkLst>
          <pc:docMk/>
          <pc:sldMk cId="1281481925" sldId="290"/>
        </pc:sldMkLst>
        <pc:spChg chg="mod">
          <ac:chgData name="Bhosale, Gaurav Rajendra" userId="S::gbhosale@wpi.edu::1568681a-d46d-469b-a334-0c4cd4469a43" providerId="AD" clId="Web-{60794070-366D-1952-B729-A0C80EBDB7C7}" dt="2021-12-06T07:47:42.794" v="1839" actId="20577"/>
          <ac:spMkLst>
            <pc:docMk/>
            <pc:sldMk cId="1281481925" sldId="290"/>
            <ac:spMk id="2" creationId="{5AA57ED6-F32C-40BC-B1F4-03E8DE07E935}"/>
          </ac:spMkLst>
        </pc:spChg>
        <pc:spChg chg="del">
          <ac:chgData name="Bhosale, Gaurav Rajendra" userId="S::gbhosale@wpi.edu::1568681a-d46d-469b-a334-0c4cd4469a43" providerId="AD" clId="Web-{60794070-366D-1952-B729-A0C80EBDB7C7}" dt="2021-12-06T07:47:28.013" v="1825"/>
          <ac:spMkLst>
            <pc:docMk/>
            <pc:sldMk cId="1281481925" sldId="290"/>
            <ac:spMk id="3" creationId="{E44B01B1-4BF0-4F61-A23C-ACA19AC402A2}"/>
          </ac:spMkLst>
        </pc:spChg>
        <pc:picChg chg="add mod ord">
          <ac:chgData name="Bhosale, Gaurav Rajendra" userId="S::gbhosale@wpi.edu::1568681a-d46d-469b-a334-0c4cd4469a43" providerId="AD" clId="Web-{60794070-366D-1952-B729-A0C80EBDB7C7}" dt="2021-12-06T07:48:38.124" v="1845" actId="1076"/>
          <ac:picMkLst>
            <pc:docMk/>
            <pc:sldMk cId="1281481925" sldId="290"/>
            <ac:picMk id="6" creationId="{D6452D8A-F184-407F-AD9D-AE1C0767697B}"/>
          </ac:picMkLst>
        </pc:picChg>
        <pc:picChg chg="add mod">
          <ac:chgData name="Bhosale, Gaurav Rajendra" userId="S::gbhosale@wpi.edu::1568681a-d46d-469b-a334-0c4cd4469a43" providerId="AD" clId="Web-{60794070-366D-1952-B729-A0C80EBDB7C7}" dt="2021-12-06T07:48:33.467" v="1844" actId="14100"/>
          <ac:picMkLst>
            <pc:docMk/>
            <pc:sldMk cId="1281481925" sldId="290"/>
            <ac:picMk id="7" creationId="{3AB83436-7C0D-40DB-A109-6565F0E7364C}"/>
          </ac:picMkLst>
        </pc:picChg>
      </pc:sldChg>
    </pc:docChg>
  </pc:docChgLst>
  <pc:docChgLst>
    <pc:chgData name="Shivdeo, Abhishek Ulhas" userId="S::ashivdeo@wpi.edu::2b15e179-d717-49ef-9fdb-e96ad5029d17" providerId="AD" clId="Web-{170341FB-81A6-B074-7189-462871171163}"/>
    <pc:docChg chg="addSld delSld modSld">
      <pc:chgData name="Shivdeo, Abhishek Ulhas" userId="S::ashivdeo@wpi.edu::2b15e179-d717-49ef-9fdb-e96ad5029d17" providerId="AD" clId="Web-{170341FB-81A6-B074-7189-462871171163}" dt="2021-12-06T20:26:18.991" v="504" actId="20577"/>
      <pc:docMkLst>
        <pc:docMk/>
      </pc:docMkLst>
      <pc:sldChg chg="addSp delSp modSp modNotes">
        <pc:chgData name="Shivdeo, Abhishek Ulhas" userId="S::ashivdeo@wpi.edu::2b15e179-d717-49ef-9fdb-e96ad5029d17" providerId="AD" clId="Web-{170341FB-81A6-B074-7189-462871171163}" dt="2021-12-06T20:19:12.466" v="298" actId="1076"/>
        <pc:sldMkLst>
          <pc:docMk/>
          <pc:sldMk cId="3299742844" sldId="260"/>
        </pc:sldMkLst>
        <pc:spChg chg="mod">
          <ac:chgData name="Shivdeo, Abhishek Ulhas" userId="S::ashivdeo@wpi.edu::2b15e179-d717-49ef-9fdb-e96ad5029d17" providerId="AD" clId="Web-{170341FB-81A6-B074-7189-462871171163}" dt="2021-12-06T16:34:46.856" v="266" actId="20577"/>
          <ac:spMkLst>
            <pc:docMk/>
            <pc:sldMk cId="3299742844" sldId="260"/>
            <ac:spMk id="2" creationId="{00000000-0000-0000-0000-000000000000}"/>
          </ac:spMkLst>
        </pc:spChg>
        <pc:spChg chg="add del mod">
          <ac:chgData name="Shivdeo, Abhishek Ulhas" userId="S::ashivdeo@wpi.edu::2b15e179-d717-49ef-9fdb-e96ad5029d17" providerId="AD" clId="Web-{170341FB-81A6-B074-7189-462871171163}" dt="2021-12-06T20:18:00.230" v="288"/>
          <ac:spMkLst>
            <pc:docMk/>
            <pc:sldMk cId="3299742844" sldId="260"/>
            <ac:spMk id="4" creationId="{FE97F653-DC29-44B8-B759-724A487EDBC4}"/>
          </ac:spMkLst>
        </pc:spChg>
        <pc:spChg chg="del">
          <ac:chgData name="Shivdeo, Abhishek Ulhas" userId="S::ashivdeo@wpi.edu::2b15e179-d717-49ef-9fdb-e96ad5029d17" providerId="AD" clId="Web-{170341FB-81A6-B074-7189-462871171163}" dt="2021-12-06T20:17:55.495" v="283"/>
          <ac:spMkLst>
            <pc:docMk/>
            <pc:sldMk cId="3299742844" sldId="260"/>
            <ac:spMk id="13" creationId="{FEAFA5E2-D87E-47C6-AE8B-B305A7011D95}"/>
          </ac:spMkLst>
        </pc:spChg>
        <pc:spChg chg="del">
          <ac:chgData name="Shivdeo, Abhishek Ulhas" userId="S::ashivdeo@wpi.edu::2b15e179-d717-49ef-9fdb-e96ad5029d17" providerId="AD" clId="Web-{170341FB-81A6-B074-7189-462871171163}" dt="2021-12-06T20:17:57.167" v="284"/>
          <ac:spMkLst>
            <pc:docMk/>
            <pc:sldMk cId="3299742844" sldId="260"/>
            <ac:spMk id="14" creationId="{B4D0BB6B-44D5-4BEF-956F-BC38F4284327}"/>
          </ac:spMkLst>
        </pc:spChg>
        <pc:spChg chg="del">
          <ac:chgData name="Shivdeo, Abhishek Ulhas" userId="S::ashivdeo@wpi.edu::2b15e179-d717-49ef-9fdb-e96ad5029d17" providerId="AD" clId="Web-{170341FB-81A6-B074-7189-462871171163}" dt="2021-12-06T20:17:51.511" v="282"/>
          <ac:spMkLst>
            <pc:docMk/>
            <pc:sldMk cId="3299742844" sldId="260"/>
            <ac:spMk id="15" creationId="{77874408-FD6C-4012-997A-C9E6B6F1C549}"/>
          </ac:spMkLst>
        </pc:spChg>
        <pc:picChg chg="add mod">
          <ac:chgData name="Shivdeo, Abhishek Ulhas" userId="S::ashivdeo@wpi.edu::2b15e179-d717-49ef-9fdb-e96ad5029d17" providerId="AD" clId="Web-{170341FB-81A6-B074-7189-462871171163}" dt="2021-12-06T20:19:12.466" v="298" actId="1076"/>
          <ac:picMkLst>
            <pc:docMk/>
            <pc:sldMk cId="3299742844" sldId="260"/>
            <ac:picMk id="6" creationId="{61FD442A-8DC1-428B-9901-A65A149C4F87}"/>
          </ac:picMkLst>
        </pc:picChg>
      </pc:sldChg>
      <pc:sldChg chg="addSp delSp modSp">
        <pc:chgData name="Shivdeo, Abhishek Ulhas" userId="S::ashivdeo@wpi.edu::2b15e179-d717-49ef-9fdb-e96ad5029d17" providerId="AD" clId="Web-{170341FB-81A6-B074-7189-462871171163}" dt="2021-12-06T20:26:18.991" v="504" actId="20577"/>
        <pc:sldMkLst>
          <pc:docMk/>
          <pc:sldMk cId="1515935905" sldId="261"/>
        </pc:sldMkLst>
        <pc:spChg chg="del">
          <ac:chgData name="Shivdeo, Abhishek Ulhas" userId="S::ashivdeo@wpi.edu::2b15e179-d717-49ef-9fdb-e96ad5029d17" providerId="AD" clId="Web-{170341FB-81A6-B074-7189-462871171163}" dt="2021-12-06T20:23:17.268" v="365"/>
          <ac:spMkLst>
            <pc:docMk/>
            <pc:sldMk cId="1515935905" sldId="261"/>
            <ac:spMk id="3" creationId="{00000000-0000-0000-0000-000000000000}"/>
          </ac:spMkLst>
        </pc:spChg>
        <pc:spChg chg="del">
          <ac:chgData name="Shivdeo, Abhishek Ulhas" userId="S::ashivdeo@wpi.edu::2b15e179-d717-49ef-9fdb-e96ad5029d17" providerId="AD" clId="Web-{170341FB-81A6-B074-7189-462871171163}" dt="2021-12-06T20:23:18.643" v="366"/>
          <ac:spMkLst>
            <pc:docMk/>
            <pc:sldMk cId="1515935905" sldId="261"/>
            <ac:spMk id="4" creationId="{4610CE84-0FFC-4E56-B130-6D562A9F02FE}"/>
          </ac:spMkLst>
        </pc:spChg>
        <pc:spChg chg="del mod">
          <ac:chgData name="Shivdeo, Abhishek Ulhas" userId="S::ashivdeo@wpi.edu::2b15e179-d717-49ef-9fdb-e96ad5029d17" providerId="AD" clId="Web-{170341FB-81A6-B074-7189-462871171163}" dt="2021-12-06T20:23:19.565" v="367"/>
          <ac:spMkLst>
            <pc:docMk/>
            <pc:sldMk cId="1515935905" sldId="261"/>
            <ac:spMk id="7" creationId="{8B69F412-8908-452F-8CC0-F8176FF2F44C}"/>
          </ac:spMkLst>
        </pc:spChg>
        <pc:spChg chg="add mod">
          <ac:chgData name="Shivdeo, Abhishek Ulhas" userId="S::ashivdeo@wpi.edu::2b15e179-d717-49ef-9fdb-e96ad5029d17" providerId="AD" clId="Web-{170341FB-81A6-B074-7189-462871171163}" dt="2021-12-06T20:26:18.991" v="504" actId="20577"/>
          <ac:spMkLst>
            <pc:docMk/>
            <pc:sldMk cId="1515935905" sldId="261"/>
            <ac:spMk id="8" creationId="{472826FA-A68F-4AEC-8CFB-E9619F9A29C8}"/>
          </ac:spMkLst>
        </pc:spChg>
        <pc:spChg chg="add mod">
          <ac:chgData name="Shivdeo, Abhishek Ulhas" userId="S::ashivdeo@wpi.edu::2b15e179-d717-49ef-9fdb-e96ad5029d17" providerId="AD" clId="Web-{170341FB-81A6-B074-7189-462871171163}" dt="2021-12-06T20:26:04.866" v="501" actId="20577"/>
          <ac:spMkLst>
            <pc:docMk/>
            <pc:sldMk cId="1515935905" sldId="261"/>
            <ac:spMk id="9" creationId="{820F2F2E-B547-47E2-98D3-EEE370E46D8F}"/>
          </ac:spMkLst>
        </pc:spChg>
        <pc:picChg chg="add mod">
          <ac:chgData name="Shivdeo, Abhishek Ulhas" userId="S::ashivdeo@wpi.edu::2b15e179-d717-49ef-9fdb-e96ad5029d17" providerId="AD" clId="Web-{170341FB-81A6-B074-7189-462871171163}" dt="2021-12-06T20:24:15.801" v="370" actId="1076"/>
          <ac:picMkLst>
            <pc:docMk/>
            <pc:sldMk cId="1515935905" sldId="261"/>
            <ac:picMk id="6" creationId="{30735989-477F-4F10-BDF1-61BD96D347D3}"/>
          </ac:picMkLst>
        </pc:picChg>
      </pc:sldChg>
      <pc:sldChg chg="modSp">
        <pc:chgData name="Shivdeo, Abhishek Ulhas" userId="S::ashivdeo@wpi.edu::2b15e179-d717-49ef-9fdb-e96ad5029d17" providerId="AD" clId="Web-{170341FB-81A6-B074-7189-462871171163}" dt="2021-12-06T20:19:28.060" v="304" actId="20577"/>
        <pc:sldMkLst>
          <pc:docMk/>
          <pc:sldMk cId="1712802010" sldId="274"/>
        </pc:sldMkLst>
        <pc:spChg chg="mod">
          <ac:chgData name="Shivdeo, Abhishek Ulhas" userId="S::ashivdeo@wpi.edu::2b15e179-d717-49ef-9fdb-e96ad5029d17" providerId="AD" clId="Web-{170341FB-81A6-B074-7189-462871171163}" dt="2021-12-06T20:19:28.060" v="304" actId="20577"/>
          <ac:spMkLst>
            <pc:docMk/>
            <pc:sldMk cId="1712802010" sldId="274"/>
            <ac:spMk id="2" creationId="{7FC82B32-6138-40E0-ABF2-8A0B03BF721C}"/>
          </ac:spMkLst>
        </pc:spChg>
      </pc:sldChg>
      <pc:sldChg chg="modSp">
        <pc:chgData name="Shivdeo, Abhishek Ulhas" userId="S::ashivdeo@wpi.edu::2b15e179-d717-49ef-9fdb-e96ad5029d17" providerId="AD" clId="Web-{170341FB-81A6-B074-7189-462871171163}" dt="2021-12-06T20:20:39.124" v="341" actId="20577"/>
        <pc:sldMkLst>
          <pc:docMk/>
          <pc:sldMk cId="475695991" sldId="285"/>
        </pc:sldMkLst>
        <pc:spChg chg="mod">
          <ac:chgData name="Shivdeo, Abhishek Ulhas" userId="S::ashivdeo@wpi.edu::2b15e179-d717-49ef-9fdb-e96ad5029d17" providerId="AD" clId="Web-{170341FB-81A6-B074-7189-462871171163}" dt="2021-12-06T20:19:44.763" v="306" actId="20577"/>
          <ac:spMkLst>
            <pc:docMk/>
            <pc:sldMk cId="475695991" sldId="285"/>
            <ac:spMk id="2" creationId="{BEB74645-C642-4990-9210-0B9D4C1071A1}"/>
          </ac:spMkLst>
        </pc:spChg>
        <pc:spChg chg="mod">
          <ac:chgData name="Shivdeo, Abhishek Ulhas" userId="S::ashivdeo@wpi.edu::2b15e179-d717-49ef-9fdb-e96ad5029d17" providerId="AD" clId="Web-{170341FB-81A6-B074-7189-462871171163}" dt="2021-12-06T20:20:39.124" v="341" actId="20577"/>
          <ac:spMkLst>
            <pc:docMk/>
            <pc:sldMk cId="475695991" sldId="285"/>
            <ac:spMk id="3" creationId="{BC647E94-BA03-4775-8616-6A55D655C8E0}"/>
          </ac:spMkLst>
        </pc:spChg>
        <pc:picChg chg="mod">
          <ac:chgData name="Shivdeo, Abhishek Ulhas" userId="S::ashivdeo@wpi.edu::2b15e179-d717-49ef-9fdb-e96ad5029d17" providerId="AD" clId="Web-{170341FB-81A6-B074-7189-462871171163}" dt="2021-12-06T20:20:04.170" v="308" actId="1076"/>
          <ac:picMkLst>
            <pc:docMk/>
            <pc:sldMk cId="475695991" sldId="285"/>
            <ac:picMk id="6" creationId="{07AC77D6-ADF9-4B51-BF0E-766B6D0EDBB4}"/>
          </ac:picMkLst>
        </pc:picChg>
      </pc:sldChg>
      <pc:sldChg chg="modSp">
        <pc:chgData name="Shivdeo, Abhishek Ulhas" userId="S::ashivdeo@wpi.edu::2b15e179-d717-49ef-9fdb-e96ad5029d17" providerId="AD" clId="Web-{170341FB-81A6-B074-7189-462871171163}" dt="2021-12-06T20:20:58.484" v="361" actId="20577"/>
        <pc:sldMkLst>
          <pc:docMk/>
          <pc:sldMk cId="715637554" sldId="286"/>
        </pc:sldMkLst>
        <pc:spChg chg="mod">
          <ac:chgData name="Shivdeo, Abhishek Ulhas" userId="S::ashivdeo@wpi.edu::2b15e179-d717-49ef-9fdb-e96ad5029d17" providerId="AD" clId="Web-{170341FB-81A6-B074-7189-462871171163}" dt="2021-12-06T20:20:16.280" v="314" actId="20577"/>
          <ac:spMkLst>
            <pc:docMk/>
            <pc:sldMk cId="715637554" sldId="286"/>
            <ac:spMk id="2" creationId="{509FF27C-EEC3-4B53-8E87-CBD15E72BC7B}"/>
          </ac:spMkLst>
        </pc:spChg>
        <pc:spChg chg="mod">
          <ac:chgData name="Shivdeo, Abhishek Ulhas" userId="S::ashivdeo@wpi.edu::2b15e179-d717-49ef-9fdb-e96ad5029d17" providerId="AD" clId="Web-{170341FB-81A6-B074-7189-462871171163}" dt="2021-12-06T20:20:58.484" v="361" actId="20577"/>
          <ac:spMkLst>
            <pc:docMk/>
            <pc:sldMk cId="715637554" sldId="286"/>
            <ac:spMk id="3" creationId="{E206F181-FD53-4296-98C8-3DFC99D26A3C}"/>
          </ac:spMkLst>
        </pc:spChg>
        <pc:picChg chg="mod">
          <ac:chgData name="Shivdeo, Abhishek Ulhas" userId="S::ashivdeo@wpi.edu::2b15e179-d717-49ef-9fdb-e96ad5029d17" providerId="AD" clId="Web-{170341FB-81A6-B074-7189-462871171163}" dt="2021-12-06T20:20:12.452" v="311" actId="1076"/>
          <ac:picMkLst>
            <pc:docMk/>
            <pc:sldMk cId="715637554" sldId="286"/>
            <ac:picMk id="7" creationId="{17DB7DB5-80F7-4F94-99C8-019225F16E42}"/>
          </ac:picMkLst>
        </pc:picChg>
      </pc:sldChg>
      <pc:sldChg chg="addSp delSp modSp modNotes">
        <pc:chgData name="Shivdeo, Abhishek Ulhas" userId="S::ashivdeo@wpi.edu::2b15e179-d717-49ef-9fdb-e96ad5029d17" providerId="AD" clId="Web-{170341FB-81A6-B074-7189-462871171163}" dt="2021-12-06T16:35:41.701" v="279"/>
        <pc:sldMkLst>
          <pc:docMk/>
          <pc:sldMk cId="835925690" sldId="287"/>
        </pc:sldMkLst>
        <pc:spChg chg="mod">
          <ac:chgData name="Shivdeo, Abhishek Ulhas" userId="S::ashivdeo@wpi.edu::2b15e179-d717-49ef-9fdb-e96ad5029d17" providerId="AD" clId="Web-{170341FB-81A6-B074-7189-462871171163}" dt="2021-12-06T16:34:40.575" v="262" actId="20577"/>
          <ac:spMkLst>
            <pc:docMk/>
            <pc:sldMk cId="835925690" sldId="287"/>
            <ac:spMk id="2" creationId="{8F8988DD-E869-4B63-A5E3-8A8E90AA6247}"/>
          </ac:spMkLst>
        </pc:spChg>
        <pc:spChg chg="add del mod">
          <ac:chgData name="Shivdeo, Abhishek Ulhas" userId="S::ashivdeo@wpi.edu::2b15e179-d717-49ef-9fdb-e96ad5029d17" providerId="AD" clId="Web-{170341FB-81A6-B074-7189-462871171163}" dt="2021-12-06T16:32:23.540" v="147"/>
          <ac:spMkLst>
            <pc:docMk/>
            <pc:sldMk cId="835925690" sldId="287"/>
            <ac:spMk id="3" creationId="{726882B2-4D59-4BB4-B3C3-CCA4E017D3A4}"/>
          </ac:spMkLst>
        </pc:spChg>
        <pc:spChg chg="add mod">
          <ac:chgData name="Shivdeo, Abhishek Ulhas" userId="S::ashivdeo@wpi.edu::2b15e179-d717-49ef-9fdb-e96ad5029d17" providerId="AD" clId="Web-{170341FB-81A6-B074-7189-462871171163}" dt="2021-12-06T16:32:58.916" v="149"/>
          <ac:spMkLst>
            <pc:docMk/>
            <pc:sldMk cId="835925690" sldId="287"/>
            <ac:spMk id="8" creationId="{92F71FE8-7F9A-488A-AB3D-F65E366EDD03}"/>
          </ac:spMkLst>
        </pc:spChg>
        <pc:spChg chg="add mod">
          <ac:chgData name="Shivdeo, Abhishek Ulhas" userId="S::ashivdeo@wpi.edu::2b15e179-d717-49ef-9fdb-e96ad5029d17" providerId="AD" clId="Web-{170341FB-81A6-B074-7189-462871171163}" dt="2021-12-06T16:34:14.902" v="242" actId="1076"/>
          <ac:spMkLst>
            <pc:docMk/>
            <pc:sldMk cId="835925690" sldId="287"/>
            <ac:spMk id="13" creationId="{E384D329-7C35-40B4-A754-430659CC7C7D}"/>
          </ac:spMkLst>
        </pc:spChg>
        <pc:spChg chg="add mod">
          <ac:chgData name="Shivdeo, Abhishek Ulhas" userId="S::ashivdeo@wpi.edu::2b15e179-d717-49ef-9fdb-e96ad5029d17" providerId="AD" clId="Web-{170341FB-81A6-B074-7189-462871171163}" dt="2021-12-06T16:31:55.508" v="143" actId="1076"/>
          <ac:spMkLst>
            <pc:docMk/>
            <pc:sldMk cId="835925690" sldId="287"/>
            <ac:spMk id="14" creationId="{F81032B1-FD49-483E-BE95-E40BF7CEEE5A}"/>
          </ac:spMkLst>
        </pc:spChg>
        <pc:spChg chg="add mod">
          <ac:chgData name="Shivdeo, Abhishek Ulhas" userId="S::ashivdeo@wpi.edu::2b15e179-d717-49ef-9fdb-e96ad5029d17" providerId="AD" clId="Web-{170341FB-81A6-B074-7189-462871171163}" dt="2021-12-06T16:32:15.040" v="145" actId="1076"/>
          <ac:spMkLst>
            <pc:docMk/>
            <pc:sldMk cId="835925690" sldId="287"/>
            <ac:spMk id="15" creationId="{9DD43446-4194-4E9A-A698-61A69190AFC9}"/>
          </ac:spMkLst>
        </pc:spChg>
        <pc:spChg chg="add mod">
          <ac:chgData name="Shivdeo, Abhishek Ulhas" userId="S::ashivdeo@wpi.edu::2b15e179-d717-49ef-9fdb-e96ad5029d17" providerId="AD" clId="Web-{170341FB-81A6-B074-7189-462871171163}" dt="2021-12-06T16:30:24.787" v="83" actId="1076"/>
          <ac:spMkLst>
            <pc:docMk/>
            <pc:sldMk cId="835925690" sldId="287"/>
            <ac:spMk id="16" creationId="{769547E5-D77D-4D15-AB10-6B83CA03B065}"/>
          </ac:spMkLst>
        </pc:spChg>
        <pc:spChg chg="add del mod">
          <ac:chgData name="Shivdeo, Abhishek Ulhas" userId="S::ashivdeo@wpi.edu::2b15e179-d717-49ef-9fdb-e96ad5029d17" providerId="AD" clId="Web-{170341FB-81A6-B074-7189-462871171163}" dt="2021-12-06T16:33:07.838" v="153"/>
          <ac:spMkLst>
            <pc:docMk/>
            <pc:sldMk cId="835925690" sldId="287"/>
            <ac:spMk id="17" creationId="{28E65945-4F76-454F-8975-2DA21A1A1F0D}"/>
          </ac:spMkLst>
        </pc:spChg>
        <pc:spChg chg="add mod">
          <ac:chgData name="Shivdeo, Abhishek Ulhas" userId="S::ashivdeo@wpi.edu::2b15e179-d717-49ef-9fdb-e96ad5029d17" providerId="AD" clId="Web-{170341FB-81A6-B074-7189-462871171163}" dt="2021-12-06T16:33:13.401" v="155" actId="1076"/>
          <ac:spMkLst>
            <pc:docMk/>
            <pc:sldMk cId="835925690" sldId="287"/>
            <ac:spMk id="18" creationId="{0509DC09-7001-43FC-9696-6236A580109B}"/>
          </ac:spMkLst>
        </pc:spChg>
        <pc:picChg chg="mod">
          <ac:chgData name="Shivdeo, Abhishek Ulhas" userId="S::ashivdeo@wpi.edu::2b15e179-d717-49ef-9fdb-e96ad5029d17" providerId="AD" clId="Web-{170341FB-81A6-B074-7189-462871171163}" dt="2021-12-06T16:29:54.239" v="77" actId="1076"/>
          <ac:picMkLst>
            <pc:docMk/>
            <pc:sldMk cId="835925690" sldId="287"/>
            <ac:picMk id="6" creationId="{E98E3795-64FE-4480-9046-816D46DECC14}"/>
          </ac:picMkLst>
        </pc:picChg>
        <pc:picChg chg="mod">
          <ac:chgData name="Shivdeo, Abhishek Ulhas" userId="S::ashivdeo@wpi.edu::2b15e179-d717-49ef-9fdb-e96ad5029d17" providerId="AD" clId="Web-{170341FB-81A6-B074-7189-462871171163}" dt="2021-12-06T16:29:56.098" v="78" actId="1076"/>
          <ac:picMkLst>
            <pc:docMk/>
            <pc:sldMk cId="835925690" sldId="287"/>
            <ac:picMk id="7" creationId="{1192C4D4-6B19-43F9-B7A7-6255E7A027E6}"/>
          </ac:picMkLst>
        </pc:picChg>
        <pc:picChg chg="mod">
          <ac:chgData name="Shivdeo, Abhishek Ulhas" userId="S::ashivdeo@wpi.edu::2b15e179-d717-49ef-9fdb-e96ad5029d17" providerId="AD" clId="Web-{170341FB-81A6-B074-7189-462871171163}" dt="2021-12-06T16:30:12.193" v="81" actId="1076"/>
          <ac:picMkLst>
            <pc:docMk/>
            <pc:sldMk cId="835925690" sldId="287"/>
            <ac:picMk id="9" creationId="{8A904F9D-C5BD-43DA-84B8-1855E787A07C}"/>
          </ac:picMkLst>
        </pc:picChg>
        <pc:picChg chg="mod">
          <ac:chgData name="Shivdeo, Abhishek Ulhas" userId="S::ashivdeo@wpi.edu::2b15e179-d717-49ef-9fdb-e96ad5029d17" providerId="AD" clId="Web-{170341FB-81A6-B074-7189-462871171163}" dt="2021-12-06T16:33:29.557" v="160" actId="14100"/>
          <ac:picMkLst>
            <pc:docMk/>
            <pc:sldMk cId="835925690" sldId="287"/>
            <ac:picMk id="11" creationId="{01008150-C623-42D5-8EBB-6569E023DE41}"/>
          </ac:picMkLst>
        </pc:picChg>
        <pc:picChg chg="mod">
          <ac:chgData name="Shivdeo, Abhishek Ulhas" userId="S::ashivdeo@wpi.edu::2b15e179-d717-49ef-9fdb-e96ad5029d17" providerId="AD" clId="Web-{170341FB-81A6-B074-7189-462871171163}" dt="2021-12-06T16:33:24.745" v="159" actId="1076"/>
          <ac:picMkLst>
            <pc:docMk/>
            <pc:sldMk cId="835925690" sldId="287"/>
            <ac:picMk id="12" creationId="{C50044FE-E6A8-49CD-B936-F8FD2F5E69B4}"/>
          </ac:picMkLst>
        </pc:picChg>
      </pc:sldChg>
      <pc:sldChg chg="addSp modSp new mod setBg">
        <pc:chgData name="Shivdeo, Abhishek Ulhas" userId="S::ashivdeo@wpi.edu::2b15e179-d717-49ef-9fdb-e96ad5029d17" providerId="AD" clId="Web-{170341FB-81A6-B074-7189-462871171163}" dt="2021-12-06T16:01:55.525" v="6"/>
        <pc:sldMkLst>
          <pc:docMk/>
          <pc:sldMk cId="981509093" sldId="291"/>
        </pc:sldMkLst>
        <pc:spChg chg="add">
          <ac:chgData name="Shivdeo, Abhishek Ulhas" userId="S::ashivdeo@wpi.edu::2b15e179-d717-49ef-9fdb-e96ad5029d17" providerId="AD" clId="Web-{170341FB-81A6-B074-7189-462871171163}" dt="2021-12-06T16:01:55.525" v="6"/>
          <ac:spMkLst>
            <pc:docMk/>
            <pc:sldMk cId="981509093" sldId="291"/>
            <ac:spMk id="7" creationId="{42A4FC2C-047E-45A5-965D-8E1E3BF09BC6}"/>
          </ac:spMkLst>
        </pc:spChg>
        <pc:picChg chg="add mod">
          <ac:chgData name="Shivdeo, Abhishek Ulhas" userId="S::ashivdeo@wpi.edu::2b15e179-d717-49ef-9fdb-e96ad5029d17" providerId="AD" clId="Web-{170341FB-81A6-B074-7189-462871171163}" dt="2021-12-06T16:01:55.525" v="6"/>
          <ac:picMkLst>
            <pc:docMk/>
            <pc:sldMk cId="981509093" sldId="291"/>
            <ac:picMk id="2" creationId="{E2E730C9-C936-4F2A-8F45-DE4415065F42}"/>
          </ac:picMkLst>
        </pc:picChg>
      </pc:sldChg>
      <pc:sldChg chg="new del">
        <pc:chgData name="Shivdeo, Abhishek Ulhas" userId="S::ashivdeo@wpi.edu::2b15e179-d717-49ef-9fdb-e96ad5029d17" providerId="AD" clId="Web-{170341FB-81A6-B074-7189-462871171163}" dt="2021-12-06T16:01:23.368" v="1"/>
        <pc:sldMkLst>
          <pc:docMk/>
          <pc:sldMk cId="1269954878" sldId="291"/>
        </pc:sldMkLst>
      </pc:sldChg>
      <pc:sldChg chg="new del">
        <pc:chgData name="Shivdeo, Abhishek Ulhas" userId="S::ashivdeo@wpi.edu::2b15e179-d717-49ef-9fdb-e96ad5029d17" providerId="AD" clId="Web-{170341FB-81A6-B074-7189-462871171163}" dt="2021-12-06T16:01:32.743" v="3"/>
        <pc:sldMkLst>
          <pc:docMk/>
          <pc:sldMk cId="2225035967" sldId="291"/>
        </pc:sldMkLst>
      </pc:sldChg>
      <pc:sldChg chg="addSp modSp new">
        <pc:chgData name="Shivdeo, Abhishek Ulhas" userId="S::ashivdeo@wpi.edu::2b15e179-d717-49ef-9fdb-e96ad5029d17" providerId="AD" clId="Web-{170341FB-81A6-B074-7189-462871171163}" dt="2021-12-06T16:27:46.767" v="37" actId="1076"/>
        <pc:sldMkLst>
          <pc:docMk/>
          <pc:sldMk cId="738748786" sldId="292"/>
        </pc:sldMkLst>
        <pc:spChg chg="add mod">
          <ac:chgData name="Shivdeo, Abhishek Ulhas" userId="S::ashivdeo@wpi.edu::2b15e179-d717-49ef-9fdb-e96ad5029d17" providerId="AD" clId="Web-{170341FB-81A6-B074-7189-462871171163}" dt="2021-12-06T16:27:46.767" v="37" actId="1076"/>
          <ac:spMkLst>
            <pc:docMk/>
            <pc:sldMk cId="738748786" sldId="292"/>
            <ac:spMk id="2" creationId="{C578AC5A-A1C8-4C86-8AF8-4B30EA81AAA6}"/>
          </ac:spMkLst>
        </pc:spChg>
      </pc:sldChg>
    </pc:docChg>
  </pc:docChgLst>
  <pc:docChgLst>
    <pc:chgData name="Bhosale, Gaurav Rajendra" userId="S::gbhosale@wpi.edu::1568681a-d46d-469b-a334-0c4cd4469a43" providerId="AD" clId="Web-{79A11207-5EE6-D7AE-88D1-4131D1764DDE}"/>
    <pc:docChg chg="addSld modSld">
      <pc:chgData name="Bhosale, Gaurav Rajendra" userId="S::gbhosale@wpi.edu::1568681a-d46d-469b-a334-0c4cd4469a43" providerId="AD" clId="Web-{79A11207-5EE6-D7AE-88D1-4131D1764DDE}" dt="2021-12-05T05:22:59.744" v="3"/>
      <pc:docMkLst>
        <pc:docMk/>
      </pc:docMkLst>
      <pc:sldChg chg="addSp delSp modSp">
        <pc:chgData name="Bhosale, Gaurav Rajendra" userId="S::gbhosale@wpi.edu::1568681a-d46d-469b-a334-0c4cd4469a43" providerId="AD" clId="Web-{79A11207-5EE6-D7AE-88D1-4131D1764DDE}" dt="2021-12-05T05:20:44.101" v="2"/>
        <pc:sldMkLst>
          <pc:docMk/>
          <pc:sldMk cId="109857222" sldId="256"/>
        </pc:sldMkLst>
        <pc:spChg chg="add del mod">
          <ac:chgData name="Bhosale, Gaurav Rajendra" userId="S::gbhosale@wpi.edu::1568681a-d46d-469b-a334-0c4cd4469a43" providerId="AD" clId="Web-{79A11207-5EE6-D7AE-88D1-4131D1764DDE}" dt="2021-12-05T05:20:44.101" v="2"/>
          <ac:spMkLst>
            <pc:docMk/>
            <pc:sldMk cId="109857222" sldId="256"/>
            <ac:spMk id="2" creationId="{745A1E42-23D3-4449-AF3D-C74365378BCD}"/>
          </ac:spMkLst>
        </pc:spChg>
      </pc:sldChg>
      <pc:sldChg chg="new">
        <pc:chgData name="Bhosale, Gaurav Rajendra" userId="S::gbhosale@wpi.edu::1568681a-d46d-469b-a334-0c4cd4469a43" providerId="AD" clId="Web-{79A11207-5EE6-D7AE-88D1-4131D1764DDE}" dt="2021-12-05T05:22:59.744" v="3"/>
        <pc:sldMkLst>
          <pc:docMk/>
          <pc:sldMk cId="1477317291" sldId="258"/>
        </pc:sldMkLst>
      </pc:sldChg>
    </pc:docChg>
  </pc:docChgLst>
  <pc:docChgLst>
    <pc:chgData name="Shivdeo, Abhishek Ulhas" userId="S::ashivdeo@wpi.edu::2b15e179-d717-49ef-9fdb-e96ad5029d17" providerId="AD" clId="Web-{D95E399E-D398-1C36-4B88-0E39BE7EA830}"/>
    <pc:docChg chg="addSld modSld">
      <pc:chgData name="Shivdeo, Abhishek Ulhas" userId="S::ashivdeo@wpi.edu::2b15e179-d717-49ef-9fdb-e96ad5029d17" providerId="AD" clId="Web-{D95E399E-D398-1C36-4B88-0E39BE7EA830}" dt="2021-12-06T05:59:24.140" v="774" actId="20577"/>
      <pc:docMkLst>
        <pc:docMk/>
      </pc:docMkLst>
      <pc:sldChg chg="addSp delSp modSp">
        <pc:chgData name="Shivdeo, Abhishek Ulhas" userId="S::ashivdeo@wpi.edu::2b15e179-d717-49ef-9fdb-e96ad5029d17" providerId="AD" clId="Web-{D95E399E-D398-1C36-4B88-0E39BE7EA830}" dt="2021-12-06T03:34:48.720" v="141" actId="20577"/>
        <pc:sldMkLst>
          <pc:docMk/>
          <pc:sldMk cId="3299742844" sldId="260"/>
        </pc:sldMkLst>
        <pc:spChg chg="mod">
          <ac:chgData name="Shivdeo, Abhishek Ulhas" userId="S::ashivdeo@wpi.edu::2b15e179-d717-49ef-9fdb-e96ad5029d17" providerId="AD" clId="Web-{D95E399E-D398-1C36-4B88-0E39BE7EA830}" dt="2021-12-06T03:26:10.796" v="21" actId="1076"/>
          <ac:spMkLst>
            <pc:docMk/>
            <pc:sldMk cId="3299742844" sldId="260"/>
            <ac:spMk id="3" creationId="{00000000-0000-0000-0000-000000000000}"/>
          </ac:spMkLst>
        </pc:spChg>
        <pc:spChg chg="add mod">
          <ac:chgData name="Shivdeo, Abhishek Ulhas" userId="S::ashivdeo@wpi.edu::2b15e179-d717-49ef-9fdb-e96ad5029d17" providerId="AD" clId="Web-{D95E399E-D398-1C36-4B88-0E39BE7EA830}" dt="2021-12-06T03:27:17.751" v="50" actId="14100"/>
          <ac:spMkLst>
            <pc:docMk/>
            <pc:sldMk cId="3299742844" sldId="260"/>
            <ac:spMk id="4" creationId="{9EAA9B87-681F-4C37-B8D8-CCE51A01B06F}"/>
          </ac:spMkLst>
        </pc:spChg>
        <pc:spChg chg="add del mod">
          <ac:chgData name="Shivdeo, Abhishek Ulhas" userId="S::ashivdeo@wpi.edu::2b15e179-d717-49ef-9fdb-e96ad5029d17" providerId="AD" clId="Web-{D95E399E-D398-1C36-4B88-0E39BE7EA830}" dt="2021-12-06T03:26:17.765" v="24"/>
          <ac:spMkLst>
            <pc:docMk/>
            <pc:sldMk cId="3299742844" sldId="260"/>
            <ac:spMk id="6" creationId="{926D7294-1E92-4DF5-9E01-8622FB04EF47}"/>
          </ac:spMkLst>
        </pc:spChg>
        <pc:spChg chg="add del mod">
          <ac:chgData name="Shivdeo, Abhishek Ulhas" userId="S::ashivdeo@wpi.edu::2b15e179-d717-49ef-9fdb-e96ad5029d17" providerId="AD" clId="Web-{D95E399E-D398-1C36-4B88-0E39BE7EA830}" dt="2021-12-06T03:26:13.890" v="22"/>
          <ac:spMkLst>
            <pc:docMk/>
            <pc:sldMk cId="3299742844" sldId="260"/>
            <ac:spMk id="7" creationId="{60DBA1E8-8159-44E0-9713-ED455DBD4F8E}"/>
          </ac:spMkLst>
        </pc:spChg>
        <pc:spChg chg="add del mod">
          <ac:chgData name="Shivdeo, Abhishek Ulhas" userId="S::ashivdeo@wpi.edu::2b15e179-d717-49ef-9fdb-e96ad5029d17" providerId="AD" clId="Web-{D95E399E-D398-1C36-4B88-0E39BE7EA830}" dt="2021-12-06T03:26:15.812" v="23"/>
          <ac:spMkLst>
            <pc:docMk/>
            <pc:sldMk cId="3299742844" sldId="260"/>
            <ac:spMk id="8" creationId="{988E335C-A704-46B8-9CA8-3D124BB5FBD5}"/>
          </ac:spMkLst>
        </pc:spChg>
        <pc:spChg chg="add del mod">
          <ac:chgData name="Shivdeo, Abhishek Ulhas" userId="S::ashivdeo@wpi.edu::2b15e179-d717-49ef-9fdb-e96ad5029d17" providerId="AD" clId="Web-{D95E399E-D398-1C36-4B88-0E39BE7EA830}" dt="2021-12-06T03:26:07.687" v="19"/>
          <ac:spMkLst>
            <pc:docMk/>
            <pc:sldMk cId="3299742844" sldId="260"/>
            <ac:spMk id="9" creationId="{66D82513-69DA-4B20-A828-3EDC0BFCA21F}"/>
          </ac:spMkLst>
        </pc:spChg>
        <pc:spChg chg="add del mod">
          <ac:chgData name="Shivdeo, Abhishek Ulhas" userId="S::ashivdeo@wpi.edu::2b15e179-d717-49ef-9fdb-e96ad5029d17" providerId="AD" clId="Web-{D95E399E-D398-1C36-4B88-0E39BE7EA830}" dt="2021-12-06T03:26:07.687" v="18"/>
          <ac:spMkLst>
            <pc:docMk/>
            <pc:sldMk cId="3299742844" sldId="260"/>
            <ac:spMk id="10" creationId="{B45255BE-9B0B-47F6-A229-6D23E2924785}"/>
          </ac:spMkLst>
        </pc:spChg>
        <pc:spChg chg="add mod">
          <ac:chgData name="Shivdeo, Abhishek Ulhas" userId="S::ashivdeo@wpi.edu::2b15e179-d717-49ef-9fdb-e96ad5029d17" providerId="AD" clId="Web-{D95E399E-D398-1C36-4B88-0E39BE7EA830}" dt="2021-12-06T03:27:37.486" v="63" actId="14100"/>
          <ac:spMkLst>
            <pc:docMk/>
            <pc:sldMk cId="3299742844" sldId="260"/>
            <ac:spMk id="11" creationId="{9F97F6C8-8B05-4F3B-B4C0-A38BA83AF8B4}"/>
          </ac:spMkLst>
        </pc:spChg>
        <pc:spChg chg="add mod">
          <ac:chgData name="Shivdeo, Abhishek Ulhas" userId="S::ashivdeo@wpi.edu::2b15e179-d717-49ef-9fdb-e96ad5029d17" providerId="AD" clId="Web-{D95E399E-D398-1C36-4B88-0E39BE7EA830}" dt="2021-12-06T03:28:21.815" v="81" actId="14100"/>
          <ac:spMkLst>
            <pc:docMk/>
            <pc:sldMk cId="3299742844" sldId="260"/>
            <ac:spMk id="12" creationId="{37B07A29-EE84-4FA4-A9D0-6E0D3C520A4E}"/>
          </ac:spMkLst>
        </pc:spChg>
        <pc:spChg chg="add mod">
          <ac:chgData name="Shivdeo, Abhishek Ulhas" userId="S::ashivdeo@wpi.edu::2b15e179-d717-49ef-9fdb-e96ad5029d17" providerId="AD" clId="Web-{D95E399E-D398-1C36-4B88-0E39BE7EA830}" dt="2021-12-06T03:28:45.300" v="92" actId="1076"/>
          <ac:spMkLst>
            <pc:docMk/>
            <pc:sldMk cId="3299742844" sldId="260"/>
            <ac:spMk id="13" creationId="{FEAFA5E2-D87E-47C6-AE8B-B305A7011D95}"/>
          </ac:spMkLst>
        </pc:spChg>
        <pc:spChg chg="add mod">
          <ac:chgData name="Shivdeo, Abhishek Ulhas" userId="S::ashivdeo@wpi.edu::2b15e179-d717-49ef-9fdb-e96ad5029d17" providerId="AD" clId="Web-{D95E399E-D398-1C36-4B88-0E39BE7EA830}" dt="2021-12-06T03:34:21.626" v="128" actId="20577"/>
          <ac:spMkLst>
            <pc:docMk/>
            <pc:sldMk cId="3299742844" sldId="260"/>
            <ac:spMk id="14" creationId="{B4D0BB6B-44D5-4BEF-956F-BC38F4284327}"/>
          </ac:spMkLst>
        </pc:spChg>
        <pc:spChg chg="add mod">
          <ac:chgData name="Shivdeo, Abhishek Ulhas" userId="S::ashivdeo@wpi.edu::2b15e179-d717-49ef-9fdb-e96ad5029d17" providerId="AD" clId="Web-{D95E399E-D398-1C36-4B88-0E39BE7EA830}" dt="2021-12-06T03:34:48.720" v="141" actId="20577"/>
          <ac:spMkLst>
            <pc:docMk/>
            <pc:sldMk cId="3299742844" sldId="260"/>
            <ac:spMk id="15" creationId="{77874408-FD6C-4012-997A-C9E6B6F1C549}"/>
          </ac:spMkLst>
        </pc:spChg>
      </pc:sldChg>
      <pc:sldChg chg="addSp delSp modSp">
        <pc:chgData name="Shivdeo, Abhishek Ulhas" userId="S::ashivdeo@wpi.edu::2b15e179-d717-49ef-9fdb-e96ad5029d17" providerId="AD" clId="Web-{D95E399E-D398-1C36-4B88-0E39BE7EA830}" dt="2021-12-06T05:52:25.568" v="737" actId="20577"/>
        <pc:sldMkLst>
          <pc:docMk/>
          <pc:sldMk cId="1515935905" sldId="261"/>
        </pc:sldMkLst>
        <pc:spChg chg="mod">
          <ac:chgData name="Shivdeo, Abhishek Ulhas" userId="S::ashivdeo@wpi.edu::2b15e179-d717-49ef-9fdb-e96ad5029d17" providerId="AD" clId="Web-{D95E399E-D398-1C36-4B88-0E39BE7EA830}" dt="2021-12-06T05:43:11.119" v="509" actId="20577"/>
          <ac:spMkLst>
            <pc:docMk/>
            <pc:sldMk cId="1515935905" sldId="261"/>
            <ac:spMk id="2" creationId="{00000000-0000-0000-0000-000000000000}"/>
          </ac:spMkLst>
        </pc:spChg>
        <pc:spChg chg="mod">
          <ac:chgData name="Shivdeo, Abhishek Ulhas" userId="S::ashivdeo@wpi.edu::2b15e179-d717-49ef-9fdb-e96ad5029d17" providerId="AD" clId="Web-{D95E399E-D398-1C36-4B88-0E39BE7EA830}" dt="2021-12-06T05:52:25.568" v="737" actId="20577"/>
          <ac:spMkLst>
            <pc:docMk/>
            <pc:sldMk cId="1515935905" sldId="261"/>
            <ac:spMk id="3" creationId="{00000000-0000-0000-0000-000000000000}"/>
          </ac:spMkLst>
        </pc:spChg>
        <pc:spChg chg="add mod">
          <ac:chgData name="Shivdeo, Abhishek Ulhas" userId="S::ashivdeo@wpi.edu::2b15e179-d717-49ef-9fdb-e96ad5029d17" providerId="AD" clId="Web-{D95E399E-D398-1C36-4B88-0E39BE7EA830}" dt="2021-12-06T05:52:14.412" v="734" actId="1076"/>
          <ac:spMkLst>
            <pc:docMk/>
            <pc:sldMk cId="1515935905" sldId="261"/>
            <ac:spMk id="4" creationId="{4610CE84-0FFC-4E56-B130-6D562A9F02FE}"/>
          </ac:spMkLst>
        </pc:spChg>
        <pc:spChg chg="add del mod">
          <ac:chgData name="Shivdeo, Abhishek Ulhas" userId="S::ashivdeo@wpi.edu::2b15e179-d717-49ef-9fdb-e96ad5029d17" providerId="AD" clId="Web-{D95E399E-D398-1C36-4B88-0E39BE7EA830}" dt="2021-12-06T05:44:50.387" v="622"/>
          <ac:spMkLst>
            <pc:docMk/>
            <pc:sldMk cId="1515935905" sldId="261"/>
            <ac:spMk id="6" creationId="{ACB7F1A1-4BD9-4D4D-B18E-C8E0F8E84992}"/>
          </ac:spMkLst>
        </pc:spChg>
        <pc:spChg chg="add mod">
          <ac:chgData name="Shivdeo, Abhishek Ulhas" userId="S::ashivdeo@wpi.edu::2b15e179-d717-49ef-9fdb-e96ad5029d17" providerId="AD" clId="Web-{D95E399E-D398-1C36-4B88-0E39BE7EA830}" dt="2021-12-06T05:52:21.146" v="736" actId="1076"/>
          <ac:spMkLst>
            <pc:docMk/>
            <pc:sldMk cId="1515935905" sldId="261"/>
            <ac:spMk id="7" creationId="{8B69F412-8908-452F-8CC0-F8176FF2F44C}"/>
          </ac:spMkLst>
        </pc:spChg>
      </pc:sldChg>
      <pc:sldChg chg="modSp new">
        <pc:chgData name="Shivdeo, Abhishek Ulhas" userId="S::ashivdeo@wpi.edu::2b15e179-d717-49ef-9fdb-e96ad5029d17" providerId="AD" clId="Web-{D95E399E-D398-1C36-4B88-0E39BE7EA830}" dt="2021-12-06T04:44:58.417" v="391" actId="20577"/>
        <pc:sldMkLst>
          <pc:docMk/>
          <pc:sldMk cId="1712802010" sldId="274"/>
        </pc:sldMkLst>
        <pc:spChg chg="mod">
          <ac:chgData name="Shivdeo, Abhishek Ulhas" userId="S::ashivdeo@wpi.edu::2b15e179-d717-49ef-9fdb-e96ad5029d17" providerId="AD" clId="Web-{D95E399E-D398-1C36-4B88-0E39BE7EA830}" dt="2021-12-06T04:39:14.127" v="384" actId="20577"/>
          <ac:spMkLst>
            <pc:docMk/>
            <pc:sldMk cId="1712802010" sldId="274"/>
            <ac:spMk id="2" creationId="{7FC82B32-6138-40E0-ABF2-8A0B03BF721C}"/>
          </ac:spMkLst>
        </pc:spChg>
        <pc:spChg chg="mod">
          <ac:chgData name="Shivdeo, Abhishek Ulhas" userId="S::ashivdeo@wpi.edu::2b15e179-d717-49ef-9fdb-e96ad5029d17" providerId="AD" clId="Web-{D95E399E-D398-1C36-4B88-0E39BE7EA830}" dt="2021-12-06T04:44:58.417" v="391" actId="20577"/>
          <ac:spMkLst>
            <pc:docMk/>
            <pc:sldMk cId="1712802010" sldId="274"/>
            <ac:spMk id="3" creationId="{448CD21A-F29D-40DA-8A32-EF827CF7262F}"/>
          </ac:spMkLst>
        </pc:spChg>
      </pc:sldChg>
      <pc:sldChg chg="addSp delSp modSp">
        <pc:chgData name="Shivdeo, Abhishek Ulhas" userId="S::ashivdeo@wpi.edu::2b15e179-d717-49ef-9fdb-e96ad5029d17" providerId="AD" clId="Web-{D95E399E-D398-1C36-4B88-0E39BE7EA830}" dt="2021-12-06T05:59:24.140" v="774" actId="20577"/>
        <pc:sldMkLst>
          <pc:docMk/>
          <pc:sldMk cId="3778079666" sldId="275"/>
        </pc:sldMkLst>
        <pc:spChg chg="add del">
          <ac:chgData name="Shivdeo, Abhishek Ulhas" userId="S::ashivdeo@wpi.edu::2b15e179-d717-49ef-9fdb-e96ad5029d17" providerId="AD" clId="Web-{D95E399E-D398-1C36-4B88-0E39BE7EA830}" dt="2021-12-06T05:56:59.059" v="763"/>
          <ac:spMkLst>
            <pc:docMk/>
            <pc:sldMk cId="3778079666" sldId="275"/>
            <ac:spMk id="10" creationId="{BF8A74F5-DF50-47A8-AB2C-E7A7595A1442}"/>
          </ac:spMkLst>
        </pc:spChg>
        <pc:spChg chg="add mod">
          <ac:chgData name="Shivdeo, Abhishek Ulhas" userId="S::ashivdeo@wpi.edu::2b15e179-d717-49ef-9fdb-e96ad5029d17" providerId="AD" clId="Web-{D95E399E-D398-1C36-4B88-0E39BE7EA830}" dt="2021-12-06T05:59:24.140" v="774" actId="20577"/>
          <ac:spMkLst>
            <pc:docMk/>
            <pc:sldMk cId="3778079666" sldId="275"/>
            <ac:spMk id="11" creationId="{21C20A31-7444-4784-B641-AFF088CE84DA}"/>
          </ac:spMkLst>
        </pc:spChg>
      </pc:sldChg>
      <pc:sldChg chg="addSp modSp new modNotes">
        <pc:chgData name="Shivdeo, Abhishek Ulhas" userId="S::ashivdeo@wpi.edu::2b15e179-d717-49ef-9fdb-e96ad5029d17" providerId="AD" clId="Web-{D95E399E-D398-1C36-4B88-0E39BE7EA830}" dt="2021-12-06T05:41:55.649" v="500" actId="1076"/>
        <pc:sldMkLst>
          <pc:docMk/>
          <pc:sldMk cId="475695991" sldId="285"/>
        </pc:sldMkLst>
        <pc:spChg chg="mod">
          <ac:chgData name="Shivdeo, Abhishek Ulhas" userId="S::ashivdeo@wpi.edu::2b15e179-d717-49ef-9fdb-e96ad5029d17" providerId="AD" clId="Web-{D95E399E-D398-1C36-4B88-0E39BE7EA830}" dt="2021-12-06T04:39:17.736" v="386" actId="20577"/>
          <ac:spMkLst>
            <pc:docMk/>
            <pc:sldMk cId="475695991" sldId="285"/>
            <ac:spMk id="2" creationId="{BEB74645-C642-4990-9210-0B9D4C1071A1}"/>
          </ac:spMkLst>
        </pc:spChg>
        <pc:spChg chg="mod">
          <ac:chgData name="Shivdeo, Abhishek Ulhas" userId="S::ashivdeo@wpi.edu::2b15e179-d717-49ef-9fdb-e96ad5029d17" providerId="AD" clId="Web-{D95E399E-D398-1C36-4B88-0E39BE7EA830}" dt="2021-12-06T05:41:47.617" v="497" actId="20577"/>
          <ac:spMkLst>
            <pc:docMk/>
            <pc:sldMk cId="475695991" sldId="285"/>
            <ac:spMk id="3" creationId="{BC647E94-BA03-4775-8616-6A55D655C8E0}"/>
          </ac:spMkLst>
        </pc:spChg>
        <pc:picChg chg="add mod">
          <ac:chgData name="Shivdeo, Abhishek Ulhas" userId="S::ashivdeo@wpi.edu::2b15e179-d717-49ef-9fdb-e96ad5029d17" providerId="AD" clId="Web-{D95E399E-D398-1C36-4B88-0E39BE7EA830}" dt="2021-12-06T05:41:55.649" v="500" actId="1076"/>
          <ac:picMkLst>
            <pc:docMk/>
            <pc:sldMk cId="475695991" sldId="285"/>
            <ac:picMk id="6" creationId="{07AC77D6-ADF9-4B51-BF0E-766B6D0EDBB4}"/>
          </ac:picMkLst>
        </pc:picChg>
      </pc:sldChg>
      <pc:sldChg chg="addSp delSp modSp new">
        <pc:chgData name="Shivdeo, Abhishek Ulhas" userId="S::ashivdeo@wpi.edu::2b15e179-d717-49ef-9fdb-e96ad5029d17" providerId="AD" clId="Web-{D95E399E-D398-1C36-4B88-0E39BE7EA830}" dt="2021-12-06T05:40:18.850" v="490" actId="20577"/>
        <pc:sldMkLst>
          <pc:docMk/>
          <pc:sldMk cId="715637554" sldId="286"/>
        </pc:sldMkLst>
        <pc:spChg chg="mod">
          <ac:chgData name="Shivdeo, Abhishek Ulhas" userId="S::ashivdeo@wpi.edu::2b15e179-d717-49ef-9fdb-e96ad5029d17" providerId="AD" clId="Web-{D95E399E-D398-1C36-4B88-0E39BE7EA830}" dt="2021-12-06T05:37:54.972" v="461" actId="20577"/>
          <ac:spMkLst>
            <pc:docMk/>
            <pc:sldMk cId="715637554" sldId="286"/>
            <ac:spMk id="2" creationId="{509FF27C-EEC3-4B53-8E87-CBD15E72BC7B}"/>
          </ac:spMkLst>
        </pc:spChg>
        <pc:spChg chg="mod">
          <ac:chgData name="Shivdeo, Abhishek Ulhas" userId="S::ashivdeo@wpi.edu::2b15e179-d717-49ef-9fdb-e96ad5029d17" providerId="AD" clId="Web-{D95E399E-D398-1C36-4B88-0E39BE7EA830}" dt="2021-12-06T05:40:18.850" v="490" actId="20577"/>
          <ac:spMkLst>
            <pc:docMk/>
            <pc:sldMk cId="715637554" sldId="286"/>
            <ac:spMk id="3" creationId="{E206F181-FD53-4296-98C8-3DFC99D26A3C}"/>
          </ac:spMkLst>
        </pc:spChg>
        <pc:picChg chg="add del mod">
          <ac:chgData name="Shivdeo, Abhishek Ulhas" userId="S::ashivdeo@wpi.edu::2b15e179-d717-49ef-9fdb-e96ad5029d17" providerId="AD" clId="Web-{D95E399E-D398-1C36-4B88-0E39BE7EA830}" dt="2021-12-06T05:39:09.786" v="473"/>
          <ac:picMkLst>
            <pc:docMk/>
            <pc:sldMk cId="715637554" sldId="286"/>
            <ac:picMk id="6" creationId="{1D196D09-9F76-4878-A293-7B93D626C42E}"/>
          </ac:picMkLst>
        </pc:picChg>
        <pc:picChg chg="add mod">
          <ac:chgData name="Shivdeo, Abhishek Ulhas" userId="S::ashivdeo@wpi.edu::2b15e179-d717-49ef-9fdb-e96ad5029d17" providerId="AD" clId="Web-{D95E399E-D398-1C36-4B88-0E39BE7EA830}" dt="2021-12-06T05:39:58.912" v="480" actId="1076"/>
          <ac:picMkLst>
            <pc:docMk/>
            <pc:sldMk cId="715637554" sldId="286"/>
            <ac:picMk id="7" creationId="{17DB7DB5-80F7-4F94-99C8-019225F16E42}"/>
          </ac:picMkLst>
        </pc:picChg>
      </pc:sldChg>
    </pc:docChg>
  </pc:docChgLst>
  <pc:docChgLst>
    <pc:chgData name="Allam, Rahul" userId="S::rallam@wpi.edu::b7412539-b8bc-4ad8-9e73-7fccd119a7a0" providerId="AD" clId="Web-{AB23C5EF-7BC2-3A5B-CBFF-808C198D9819}"/>
    <pc:docChg chg="addSld delSld modSld sldOrd addMainMaster">
      <pc:chgData name="Allam, Rahul" userId="S::rallam@wpi.edu::b7412539-b8bc-4ad8-9e73-7fccd119a7a0" providerId="AD" clId="Web-{AB23C5EF-7BC2-3A5B-CBFF-808C198D9819}" dt="2021-12-06T07:47:38.213" v="123" actId="20577"/>
      <pc:docMkLst>
        <pc:docMk/>
      </pc:docMkLst>
      <pc:sldChg chg="addSp modSp del">
        <pc:chgData name="Allam, Rahul" userId="S::rallam@wpi.edu::b7412539-b8bc-4ad8-9e73-7fccd119a7a0" providerId="AD" clId="Web-{AB23C5EF-7BC2-3A5B-CBFF-808C198D9819}" dt="2021-12-06T04:25:10.690" v="2"/>
        <pc:sldMkLst>
          <pc:docMk/>
          <pc:sldMk cId="109857222" sldId="256"/>
        </pc:sldMkLst>
        <pc:picChg chg="add mod">
          <ac:chgData name="Allam, Rahul" userId="S::rallam@wpi.edu::b7412539-b8bc-4ad8-9e73-7fccd119a7a0" providerId="AD" clId="Web-{AB23C5EF-7BC2-3A5B-CBFF-808C198D9819}" dt="2021-12-06T04:24:38.955" v="0"/>
          <ac:picMkLst>
            <pc:docMk/>
            <pc:sldMk cId="109857222" sldId="256"/>
            <ac:picMk id="2" creationId="{F2012B00-31A4-42E9-956B-0804E7E58B90}"/>
          </ac:picMkLst>
        </pc:picChg>
        <pc:picChg chg="add mod">
          <ac:chgData name="Allam, Rahul" userId="S::rallam@wpi.edu::b7412539-b8bc-4ad8-9e73-7fccd119a7a0" providerId="AD" clId="Web-{AB23C5EF-7BC2-3A5B-CBFF-808C198D9819}" dt="2021-12-06T04:25:01.377" v="1"/>
          <ac:picMkLst>
            <pc:docMk/>
            <pc:sldMk cId="109857222" sldId="256"/>
            <ac:picMk id="3" creationId="{0FD599FE-4DCE-4533-BCE0-1ACD39571D7C}"/>
          </ac:picMkLst>
        </pc:picChg>
      </pc:sldChg>
      <pc:sldChg chg="modSp">
        <pc:chgData name="Allam, Rahul" userId="S::rallam@wpi.edu::b7412539-b8bc-4ad8-9e73-7fccd119a7a0" providerId="AD" clId="Web-{AB23C5EF-7BC2-3A5B-CBFF-808C198D9819}" dt="2021-12-06T07:46:27.976" v="121" actId="20577"/>
        <pc:sldMkLst>
          <pc:docMk/>
          <pc:sldMk cId="2264666044" sldId="264"/>
        </pc:sldMkLst>
        <pc:spChg chg="mod">
          <ac:chgData name="Allam, Rahul" userId="S::rallam@wpi.edu::b7412539-b8bc-4ad8-9e73-7fccd119a7a0" providerId="AD" clId="Web-{AB23C5EF-7BC2-3A5B-CBFF-808C198D9819}" dt="2021-12-06T07:46:27.976" v="121" actId="20577"/>
          <ac:spMkLst>
            <pc:docMk/>
            <pc:sldMk cId="2264666044" sldId="264"/>
            <ac:spMk id="7" creationId="{B719DF3F-130A-47D9-98B0-228763FDF944}"/>
          </ac:spMkLst>
        </pc:spChg>
      </pc:sldChg>
      <pc:sldChg chg="modSp">
        <pc:chgData name="Allam, Rahul" userId="S::rallam@wpi.edu::b7412539-b8bc-4ad8-9e73-7fccd119a7a0" providerId="AD" clId="Web-{AB23C5EF-7BC2-3A5B-CBFF-808C198D9819}" dt="2021-12-06T07:24:36.142" v="93" actId="20577"/>
        <pc:sldMkLst>
          <pc:docMk/>
          <pc:sldMk cId="3152351708" sldId="265"/>
        </pc:sldMkLst>
        <pc:spChg chg="mod">
          <ac:chgData name="Allam, Rahul" userId="S::rallam@wpi.edu::b7412539-b8bc-4ad8-9e73-7fccd119a7a0" providerId="AD" clId="Web-{AB23C5EF-7BC2-3A5B-CBFF-808C198D9819}" dt="2021-12-06T07:24:28.673" v="91" actId="20577"/>
          <ac:spMkLst>
            <pc:docMk/>
            <pc:sldMk cId="3152351708" sldId="265"/>
            <ac:spMk id="4" creationId="{5C564AED-A96E-4650-B2E2-8E2F436747A2}"/>
          </ac:spMkLst>
        </pc:spChg>
        <pc:spChg chg="mod">
          <ac:chgData name="Allam, Rahul" userId="S::rallam@wpi.edu::b7412539-b8bc-4ad8-9e73-7fccd119a7a0" providerId="AD" clId="Web-{AB23C5EF-7BC2-3A5B-CBFF-808C198D9819}" dt="2021-12-06T07:24:36.142" v="93" actId="20577"/>
          <ac:spMkLst>
            <pc:docMk/>
            <pc:sldMk cId="3152351708" sldId="265"/>
            <ac:spMk id="7" creationId="{FF397A98-1686-462B-BAD0-7BE843A6C02D}"/>
          </ac:spMkLst>
        </pc:spChg>
      </pc:sldChg>
      <pc:sldChg chg="addSp delSp modSp ord">
        <pc:chgData name="Allam, Rahul" userId="S::rallam@wpi.edu::b7412539-b8bc-4ad8-9e73-7fccd119a7a0" providerId="AD" clId="Web-{AB23C5EF-7BC2-3A5B-CBFF-808C198D9819}" dt="2021-12-06T07:47:38.213" v="123" actId="20577"/>
        <pc:sldMkLst>
          <pc:docMk/>
          <pc:sldMk cId="1229948178" sldId="267"/>
        </pc:sldMkLst>
        <pc:spChg chg="del">
          <ac:chgData name="Allam, Rahul" userId="S::rallam@wpi.edu::b7412539-b8bc-4ad8-9e73-7fccd119a7a0" providerId="AD" clId="Web-{AB23C5EF-7BC2-3A5B-CBFF-808C198D9819}" dt="2021-12-06T07:25:02.768" v="94"/>
          <ac:spMkLst>
            <pc:docMk/>
            <pc:sldMk cId="1229948178" sldId="267"/>
            <ac:spMk id="2" creationId="{00000000-0000-0000-0000-000000000000}"/>
          </ac:spMkLst>
        </pc:spChg>
        <pc:spChg chg="add del mod">
          <ac:chgData name="Allam, Rahul" userId="S::rallam@wpi.edu::b7412539-b8bc-4ad8-9e73-7fccd119a7a0" providerId="AD" clId="Web-{AB23C5EF-7BC2-3A5B-CBFF-808C198D9819}" dt="2021-12-06T07:43:11.017" v="102"/>
          <ac:spMkLst>
            <pc:docMk/>
            <pc:sldMk cId="1229948178" sldId="267"/>
            <ac:spMk id="2" creationId="{0F1370C9-1149-4EED-B7C9-9E3FE60587B1}"/>
          </ac:spMkLst>
        </pc:spChg>
        <pc:spChg chg="mod">
          <ac:chgData name="Allam, Rahul" userId="S::rallam@wpi.edu::b7412539-b8bc-4ad8-9e73-7fccd119a7a0" providerId="AD" clId="Web-{AB23C5EF-7BC2-3A5B-CBFF-808C198D9819}" dt="2021-12-06T07:47:38.213" v="123" actId="20577"/>
          <ac:spMkLst>
            <pc:docMk/>
            <pc:sldMk cId="1229948178" sldId="267"/>
            <ac:spMk id="3" creationId="{00000000-0000-0000-0000-000000000000}"/>
          </ac:spMkLst>
        </pc:spChg>
        <pc:spChg chg="add del">
          <ac:chgData name="Allam, Rahul" userId="S::rallam@wpi.edu::b7412539-b8bc-4ad8-9e73-7fccd119a7a0" providerId="AD" clId="Web-{AB23C5EF-7BC2-3A5B-CBFF-808C198D9819}" dt="2021-12-06T07:20:43.805" v="24"/>
          <ac:spMkLst>
            <pc:docMk/>
            <pc:sldMk cId="1229948178" sldId="267"/>
            <ac:spMk id="4" creationId="{C2E20C49-67AA-4685-BFCE-2C7C7E104B11}"/>
          </ac:spMkLst>
        </pc:spChg>
        <pc:spChg chg="add del mod">
          <ac:chgData name="Allam, Rahul" userId="S::rallam@wpi.edu::b7412539-b8bc-4ad8-9e73-7fccd119a7a0" providerId="AD" clId="Web-{AB23C5EF-7BC2-3A5B-CBFF-808C198D9819}" dt="2021-12-06T07:21:29.791" v="34"/>
          <ac:spMkLst>
            <pc:docMk/>
            <pc:sldMk cId="1229948178" sldId="267"/>
            <ac:spMk id="10" creationId="{4EFEEBC9-A750-4455-8199-7AE0754E1AE2}"/>
          </ac:spMkLst>
        </pc:spChg>
        <pc:spChg chg="add mod">
          <ac:chgData name="Allam, Rahul" userId="S::rallam@wpi.edu::b7412539-b8bc-4ad8-9e73-7fccd119a7a0" providerId="AD" clId="Web-{AB23C5EF-7BC2-3A5B-CBFF-808C198D9819}" dt="2021-12-06T07:25:07.299" v="96" actId="1076"/>
          <ac:spMkLst>
            <pc:docMk/>
            <pc:sldMk cId="1229948178" sldId="267"/>
            <ac:spMk id="14" creationId="{639E2D04-752C-42B4-890E-7539EFAB7B06}"/>
          </ac:spMkLst>
        </pc:spChg>
        <pc:picChg chg="add mod">
          <ac:chgData name="Allam, Rahul" userId="S::rallam@wpi.edu::b7412539-b8bc-4ad8-9e73-7fccd119a7a0" providerId="AD" clId="Web-{AB23C5EF-7BC2-3A5B-CBFF-808C198D9819}" dt="2021-12-06T07:44:59.771" v="118" actId="1076"/>
          <ac:picMkLst>
            <pc:docMk/>
            <pc:sldMk cId="1229948178" sldId="267"/>
            <ac:picMk id="4" creationId="{4FF056E5-2FDB-4A07-81D4-AD5A9453E846}"/>
          </ac:picMkLst>
        </pc:picChg>
        <pc:picChg chg="add mod">
          <ac:chgData name="Allam, Rahul" userId="S::rallam@wpi.edu::b7412539-b8bc-4ad8-9e73-7fccd119a7a0" providerId="AD" clId="Web-{AB23C5EF-7BC2-3A5B-CBFF-808C198D9819}" dt="2021-12-06T07:24:04.156" v="87" actId="1076"/>
          <ac:picMkLst>
            <pc:docMk/>
            <pc:sldMk cId="1229948178" sldId="267"/>
            <ac:picMk id="8" creationId="{E130ADE6-E246-4EF4-9EC0-554A90384D58}"/>
          </ac:picMkLst>
        </pc:picChg>
        <pc:picChg chg="add mod">
          <ac:chgData name="Allam, Rahul" userId="S::rallam@wpi.edu::b7412539-b8bc-4ad8-9e73-7fccd119a7a0" providerId="AD" clId="Web-{AB23C5EF-7BC2-3A5B-CBFF-808C198D9819}" dt="2021-12-06T07:45:33.006" v="119" actId="1076"/>
          <ac:picMkLst>
            <pc:docMk/>
            <pc:sldMk cId="1229948178" sldId="267"/>
            <ac:picMk id="12" creationId="{F537F398-11E3-4288-8C3B-67EE36542D0C}"/>
          </ac:picMkLst>
        </pc:picChg>
      </pc:sldChg>
      <pc:sldChg chg="addSp delSp modSp">
        <pc:chgData name="Allam, Rahul" userId="S::rallam@wpi.edu::b7412539-b8bc-4ad8-9e73-7fccd119a7a0" providerId="AD" clId="Web-{AB23C5EF-7BC2-3A5B-CBFF-808C198D9819}" dt="2021-12-06T04:25:20.565" v="4"/>
        <pc:sldMkLst>
          <pc:docMk/>
          <pc:sldMk cId="1225433142" sldId="272"/>
        </pc:sldMkLst>
        <pc:picChg chg="add del mod">
          <ac:chgData name="Allam, Rahul" userId="S::rallam@wpi.edu::b7412539-b8bc-4ad8-9e73-7fccd119a7a0" providerId="AD" clId="Web-{AB23C5EF-7BC2-3A5B-CBFF-808C198D9819}" dt="2021-12-06T04:25:20.565" v="4"/>
          <ac:picMkLst>
            <pc:docMk/>
            <pc:sldMk cId="1225433142" sldId="272"/>
            <ac:picMk id="4" creationId="{52539377-21B7-4DD9-8AA9-002EE7306C3B}"/>
          </ac:picMkLst>
        </pc:picChg>
      </pc:sldChg>
      <pc:sldChg chg="addSp delSp modSp">
        <pc:chgData name="Allam, Rahul" userId="S::rallam@wpi.edu::b7412539-b8bc-4ad8-9e73-7fccd119a7a0" providerId="AD" clId="Web-{AB23C5EF-7BC2-3A5B-CBFF-808C198D9819}" dt="2021-12-06T07:22:05.949" v="49"/>
        <pc:sldMkLst>
          <pc:docMk/>
          <pc:sldMk cId="3778079666" sldId="275"/>
        </pc:sldMkLst>
        <pc:spChg chg="add">
          <ac:chgData name="Allam, Rahul" userId="S::rallam@wpi.edu::b7412539-b8bc-4ad8-9e73-7fccd119a7a0" providerId="AD" clId="Web-{AB23C5EF-7BC2-3A5B-CBFF-808C198D9819}" dt="2021-12-06T07:19:56.444" v="17"/>
          <ac:spMkLst>
            <pc:docMk/>
            <pc:sldMk cId="3778079666" sldId="275"/>
            <ac:spMk id="3" creationId="{02F1323F-EFBD-4179-911A-A91B06B99482}"/>
          </ac:spMkLst>
        </pc:spChg>
        <pc:spChg chg="mod">
          <ac:chgData name="Allam, Rahul" userId="S::rallam@wpi.edu::b7412539-b8bc-4ad8-9e73-7fccd119a7a0" providerId="AD" clId="Web-{AB23C5EF-7BC2-3A5B-CBFF-808C198D9819}" dt="2021-12-06T07:19:49.631" v="15" actId="1076"/>
          <ac:spMkLst>
            <pc:docMk/>
            <pc:sldMk cId="3778079666" sldId="275"/>
            <ac:spMk id="7" creationId="{F1D6FC04-687B-4E8F-BDEA-ED4AD2B8043A}"/>
          </ac:spMkLst>
        </pc:spChg>
        <pc:spChg chg="del mod">
          <ac:chgData name="Allam, Rahul" userId="S::rallam@wpi.edu::b7412539-b8bc-4ad8-9e73-7fccd119a7a0" providerId="AD" clId="Web-{AB23C5EF-7BC2-3A5B-CBFF-808C198D9819}" dt="2021-12-06T07:22:05.949" v="49"/>
          <ac:spMkLst>
            <pc:docMk/>
            <pc:sldMk cId="3778079666" sldId="275"/>
            <ac:spMk id="9" creationId="{B46C7382-512C-474F-8312-4DEC2DB07386}"/>
          </ac:spMkLst>
        </pc:spChg>
        <pc:picChg chg="del mod">
          <ac:chgData name="Allam, Rahul" userId="S::rallam@wpi.edu::b7412539-b8bc-4ad8-9e73-7fccd119a7a0" providerId="AD" clId="Web-{AB23C5EF-7BC2-3A5B-CBFF-808C198D9819}" dt="2021-12-06T07:21:04.556" v="28"/>
          <ac:picMkLst>
            <pc:docMk/>
            <pc:sldMk cId="3778079666" sldId="275"/>
            <ac:picMk id="6" creationId="{DD64B8B9-A98F-4B2A-85E8-277E048D88B2}"/>
          </ac:picMkLst>
        </pc:picChg>
      </pc:sldChg>
      <pc:sldChg chg="add">
        <pc:chgData name="Allam, Rahul" userId="S::rallam@wpi.edu::b7412539-b8bc-4ad8-9e73-7fccd119a7a0" providerId="AD" clId="Web-{AB23C5EF-7BC2-3A5B-CBFF-808C198D9819}" dt="2021-12-06T04:27:41.975" v="5"/>
        <pc:sldMkLst>
          <pc:docMk/>
          <pc:sldMk cId="2995853091" sldId="276"/>
        </pc:sldMkLst>
      </pc:sldChg>
      <pc:sldChg chg="add">
        <pc:chgData name="Allam, Rahul" userId="S::rallam@wpi.edu::b7412539-b8bc-4ad8-9e73-7fccd119a7a0" providerId="AD" clId="Web-{AB23C5EF-7BC2-3A5B-CBFF-808C198D9819}" dt="2021-12-06T04:28:00.319" v="6"/>
        <pc:sldMkLst>
          <pc:docMk/>
          <pc:sldMk cId="331433834" sldId="277"/>
        </pc:sldMkLst>
      </pc:sldChg>
      <pc:sldChg chg="add">
        <pc:chgData name="Allam, Rahul" userId="S::rallam@wpi.edu::b7412539-b8bc-4ad8-9e73-7fccd119a7a0" providerId="AD" clId="Web-{AB23C5EF-7BC2-3A5B-CBFF-808C198D9819}" dt="2021-12-06T04:28:00.382" v="7"/>
        <pc:sldMkLst>
          <pc:docMk/>
          <pc:sldMk cId="544432386" sldId="278"/>
        </pc:sldMkLst>
      </pc:sldChg>
      <pc:sldChg chg="add">
        <pc:chgData name="Allam, Rahul" userId="S::rallam@wpi.edu::b7412539-b8bc-4ad8-9e73-7fccd119a7a0" providerId="AD" clId="Web-{AB23C5EF-7BC2-3A5B-CBFF-808C198D9819}" dt="2021-12-06T04:28:00.476" v="8"/>
        <pc:sldMkLst>
          <pc:docMk/>
          <pc:sldMk cId="606788488" sldId="279"/>
        </pc:sldMkLst>
      </pc:sldChg>
      <pc:sldChg chg="add">
        <pc:chgData name="Allam, Rahul" userId="S::rallam@wpi.edu::b7412539-b8bc-4ad8-9e73-7fccd119a7a0" providerId="AD" clId="Web-{AB23C5EF-7BC2-3A5B-CBFF-808C198D9819}" dt="2021-12-06T04:28:00.585" v="9"/>
        <pc:sldMkLst>
          <pc:docMk/>
          <pc:sldMk cId="2705335431" sldId="280"/>
        </pc:sldMkLst>
      </pc:sldChg>
      <pc:sldChg chg="add">
        <pc:chgData name="Allam, Rahul" userId="S::rallam@wpi.edu::b7412539-b8bc-4ad8-9e73-7fccd119a7a0" providerId="AD" clId="Web-{AB23C5EF-7BC2-3A5B-CBFF-808C198D9819}" dt="2021-12-06T04:28:00.694" v="10"/>
        <pc:sldMkLst>
          <pc:docMk/>
          <pc:sldMk cId="3949499116" sldId="281"/>
        </pc:sldMkLst>
      </pc:sldChg>
      <pc:sldChg chg="add">
        <pc:chgData name="Allam, Rahul" userId="S::rallam@wpi.edu::b7412539-b8bc-4ad8-9e73-7fccd119a7a0" providerId="AD" clId="Web-{AB23C5EF-7BC2-3A5B-CBFF-808C198D9819}" dt="2021-12-06T04:28:00.819" v="11"/>
        <pc:sldMkLst>
          <pc:docMk/>
          <pc:sldMk cId="35662742" sldId="282"/>
        </pc:sldMkLst>
      </pc:sldChg>
      <pc:sldChg chg="add">
        <pc:chgData name="Allam, Rahul" userId="S::rallam@wpi.edu::b7412539-b8bc-4ad8-9e73-7fccd119a7a0" providerId="AD" clId="Web-{AB23C5EF-7BC2-3A5B-CBFF-808C198D9819}" dt="2021-12-06T04:28:00.882" v="12"/>
        <pc:sldMkLst>
          <pc:docMk/>
          <pc:sldMk cId="2343572315" sldId="283"/>
        </pc:sldMkLst>
      </pc:sldChg>
      <pc:sldChg chg="add">
        <pc:chgData name="Allam, Rahul" userId="S::rallam@wpi.edu::b7412539-b8bc-4ad8-9e73-7fccd119a7a0" providerId="AD" clId="Web-{AB23C5EF-7BC2-3A5B-CBFF-808C198D9819}" dt="2021-12-06T04:28:00.991" v="13"/>
        <pc:sldMkLst>
          <pc:docMk/>
          <pc:sldMk cId="1002285754" sldId="284"/>
        </pc:sldMkLst>
      </pc:sldChg>
      <pc:sldMasterChg chg="add addSldLayout">
        <pc:chgData name="Allam, Rahul" userId="S::rallam@wpi.edu::b7412539-b8bc-4ad8-9e73-7fccd119a7a0" providerId="AD" clId="Web-{AB23C5EF-7BC2-3A5B-CBFF-808C198D9819}" dt="2021-12-06T04:27:41.975" v="5"/>
        <pc:sldMasterMkLst>
          <pc:docMk/>
          <pc:sldMasterMk cId="2460954070" sldId="2147483710"/>
        </pc:sldMasterMkLst>
        <pc:sldLayoutChg chg="add">
          <pc:chgData name="Allam, Rahul" userId="S::rallam@wpi.edu::b7412539-b8bc-4ad8-9e73-7fccd119a7a0" providerId="AD" clId="Web-{AB23C5EF-7BC2-3A5B-CBFF-808C198D9819}" dt="2021-12-06T04:27:41.975" v="5"/>
          <pc:sldLayoutMkLst>
            <pc:docMk/>
            <pc:sldMasterMk cId="2460954070" sldId="2147483710"/>
            <pc:sldLayoutMk cId="2385387890" sldId="2147483661"/>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949138452" sldId="2147483662"/>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2591524520" sldId="2147483663"/>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1203092039" sldId="2147483664"/>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733172339" sldId="2147483665"/>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210312558" sldId="2147483666"/>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146388984" sldId="2147483667"/>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171841454" sldId="2147483668"/>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1718958274" sldId="2147483669"/>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2202905451" sldId="2147483670"/>
          </pc:sldLayoutMkLst>
        </pc:sldLayoutChg>
        <pc:sldLayoutChg chg="add">
          <pc:chgData name="Allam, Rahul" userId="S::rallam@wpi.edu::b7412539-b8bc-4ad8-9e73-7fccd119a7a0" providerId="AD" clId="Web-{AB23C5EF-7BC2-3A5B-CBFF-808C198D9819}" dt="2021-12-06T04:27:41.975" v="5"/>
          <pc:sldLayoutMkLst>
            <pc:docMk/>
            <pc:sldMasterMk cId="2460954070" sldId="2147483710"/>
            <pc:sldLayoutMk cId="3479445657" sldId="2147483671"/>
          </pc:sldLayoutMkLst>
        </pc:sldLayoutChg>
      </pc:sldMasterChg>
    </pc:docChg>
  </pc:docChgLst>
  <pc:docChgLst>
    <pc:chgData name="Shivdeo, Abhishek Ulhas" userId="S::ashivdeo@wpi.edu::2b15e179-d717-49ef-9fdb-e96ad5029d17" providerId="AD" clId="Web-{1EFD1F32-31C5-741D-1D40-9F202A64B3A2}"/>
    <pc:docChg chg="modSld">
      <pc:chgData name="Shivdeo, Abhishek Ulhas" userId="S::ashivdeo@wpi.edu::2b15e179-d717-49ef-9fdb-e96ad5029d17" providerId="AD" clId="Web-{1EFD1F32-31C5-741D-1D40-9F202A64B3A2}" dt="2021-12-06T22:56:03.981" v="22" actId="1076"/>
      <pc:docMkLst>
        <pc:docMk/>
      </pc:docMkLst>
      <pc:sldChg chg="addSp delSp modSp">
        <pc:chgData name="Shivdeo, Abhishek Ulhas" userId="S::ashivdeo@wpi.edu::2b15e179-d717-49ef-9fdb-e96ad5029d17" providerId="AD" clId="Web-{1EFD1F32-31C5-741D-1D40-9F202A64B3A2}" dt="2021-12-06T22:56:03.981" v="22" actId="1076"/>
        <pc:sldMkLst>
          <pc:docMk/>
          <pc:sldMk cId="3299742844" sldId="260"/>
        </pc:sldMkLst>
        <pc:picChg chg="add mod">
          <ac:chgData name="Shivdeo, Abhishek Ulhas" userId="S::ashivdeo@wpi.edu::2b15e179-d717-49ef-9fdb-e96ad5029d17" providerId="AD" clId="Web-{1EFD1F32-31C5-741D-1D40-9F202A64B3A2}" dt="2021-12-06T22:56:03.981" v="22" actId="1076"/>
          <ac:picMkLst>
            <pc:docMk/>
            <pc:sldMk cId="3299742844" sldId="260"/>
            <ac:picMk id="4" creationId="{753917DC-D5EF-4617-A8CE-16EF4F458E41}"/>
          </ac:picMkLst>
        </pc:picChg>
        <pc:picChg chg="del">
          <ac:chgData name="Shivdeo, Abhishek Ulhas" userId="S::ashivdeo@wpi.edu::2b15e179-d717-49ef-9fdb-e96ad5029d17" providerId="AD" clId="Web-{1EFD1F32-31C5-741D-1D40-9F202A64B3A2}" dt="2021-12-06T22:55:55.871" v="17"/>
          <ac:picMkLst>
            <pc:docMk/>
            <pc:sldMk cId="3299742844" sldId="260"/>
            <ac:picMk id="6" creationId="{61FD442A-8DC1-428B-9901-A65A149C4F87}"/>
          </ac:picMkLst>
        </pc:picChg>
      </pc:sldChg>
      <pc:sldChg chg="addSp delSp modSp">
        <pc:chgData name="Shivdeo, Abhishek Ulhas" userId="S::ashivdeo@wpi.edu::2b15e179-d717-49ef-9fdb-e96ad5029d17" providerId="AD" clId="Web-{1EFD1F32-31C5-741D-1D40-9F202A64B3A2}" dt="2021-12-06T22:55:35.136" v="16" actId="1076"/>
        <pc:sldMkLst>
          <pc:docMk/>
          <pc:sldMk cId="1515935905" sldId="261"/>
        </pc:sldMkLst>
        <pc:spChg chg="mod">
          <ac:chgData name="Shivdeo, Abhishek Ulhas" userId="S::ashivdeo@wpi.edu::2b15e179-d717-49ef-9fdb-e96ad5029d17" providerId="AD" clId="Web-{1EFD1F32-31C5-741D-1D40-9F202A64B3A2}" dt="2021-12-06T22:55:35.136" v="16" actId="1076"/>
          <ac:spMkLst>
            <pc:docMk/>
            <pc:sldMk cId="1515935905" sldId="261"/>
            <ac:spMk id="8" creationId="{472826FA-A68F-4AEC-8CFB-E9619F9A29C8}"/>
          </ac:spMkLst>
        </pc:spChg>
        <pc:picChg chg="add mod">
          <ac:chgData name="Shivdeo, Abhishek Ulhas" userId="S::ashivdeo@wpi.edu::2b15e179-d717-49ef-9fdb-e96ad5029d17" providerId="AD" clId="Web-{1EFD1F32-31C5-741D-1D40-9F202A64B3A2}" dt="2021-12-06T22:55:32.371" v="15" actId="1076"/>
          <ac:picMkLst>
            <pc:docMk/>
            <pc:sldMk cId="1515935905" sldId="261"/>
            <ac:picMk id="3" creationId="{6B5A9B77-A439-4004-82B9-01694942774A}"/>
          </ac:picMkLst>
        </pc:picChg>
        <pc:picChg chg="del">
          <ac:chgData name="Shivdeo, Abhishek Ulhas" userId="S::ashivdeo@wpi.edu::2b15e179-d717-49ef-9fdb-e96ad5029d17" providerId="AD" clId="Web-{1EFD1F32-31C5-741D-1D40-9F202A64B3A2}" dt="2021-12-06T22:55:12.776" v="10"/>
          <ac:picMkLst>
            <pc:docMk/>
            <pc:sldMk cId="1515935905" sldId="261"/>
            <ac:picMk id="6" creationId="{30735989-477F-4F10-BDF1-61BD96D347D3}"/>
          </ac:picMkLst>
        </pc:picChg>
      </pc:sldChg>
      <pc:sldChg chg="addSp delSp modSp">
        <pc:chgData name="Shivdeo, Abhishek Ulhas" userId="S::ashivdeo@wpi.edu::2b15e179-d717-49ef-9fdb-e96ad5029d17" providerId="AD" clId="Web-{1EFD1F32-31C5-741D-1D40-9F202A64B3A2}" dt="2021-12-06T22:53:41.946" v="5" actId="1076"/>
        <pc:sldMkLst>
          <pc:docMk/>
          <pc:sldMk cId="3697527809" sldId="300"/>
        </pc:sldMkLst>
        <pc:picChg chg="add mod">
          <ac:chgData name="Shivdeo, Abhishek Ulhas" userId="S::ashivdeo@wpi.edu::2b15e179-d717-49ef-9fdb-e96ad5029d17" providerId="AD" clId="Web-{1EFD1F32-31C5-741D-1D40-9F202A64B3A2}" dt="2021-12-06T22:53:41.946" v="5" actId="1076"/>
          <ac:picMkLst>
            <pc:docMk/>
            <pc:sldMk cId="3697527809" sldId="300"/>
            <ac:picMk id="3" creationId="{908E2216-FE2D-42E4-834A-D013774024DF}"/>
          </ac:picMkLst>
        </pc:picChg>
        <pc:picChg chg="del">
          <ac:chgData name="Shivdeo, Abhishek Ulhas" userId="S::ashivdeo@wpi.edu::2b15e179-d717-49ef-9fdb-e96ad5029d17" providerId="AD" clId="Web-{1EFD1F32-31C5-741D-1D40-9F202A64B3A2}" dt="2021-12-06T22:53:33.149" v="0"/>
          <ac:picMkLst>
            <pc:docMk/>
            <pc:sldMk cId="3697527809" sldId="300"/>
            <ac:picMk id="6" creationId="{02A03BAF-2456-4260-9148-885302C0D8E7}"/>
          </ac:picMkLst>
        </pc:picChg>
      </pc:sldChg>
      <pc:sldChg chg="addSp delSp modSp">
        <pc:chgData name="Shivdeo, Abhishek Ulhas" userId="S::ashivdeo@wpi.edu::2b15e179-d717-49ef-9fdb-e96ad5029d17" providerId="AD" clId="Web-{1EFD1F32-31C5-741D-1D40-9F202A64B3A2}" dt="2021-12-06T22:54:53.729" v="9" actId="1076"/>
        <pc:sldMkLst>
          <pc:docMk/>
          <pc:sldMk cId="26554400" sldId="301"/>
        </pc:sldMkLst>
        <pc:spChg chg="add del mod">
          <ac:chgData name="Shivdeo, Abhishek Ulhas" userId="S::ashivdeo@wpi.edu::2b15e179-d717-49ef-9fdb-e96ad5029d17" providerId="AD" clId="Web-{1EFD1F32-31C5-741D-1D40-9F202A64B3A2}" dt="2021-12-06T22:54:48.463" v="7"/>
          <ac:spMkLst>
            <pc:docMk/>
            <pc:sldMk cId="26554400" sldId="301"/>
            <ac:spMk id="7" creationId="{76E58472-F169-4AE3-98D6-2AFAF4864DE5}"/>
          </ac:spMkLst>
        </pc:spChg>
        <pc:picChg chg="del">
          <ac:chgData name="Shivdeo, Abhishek Ulhas" userId="S::ashivdeo@wpi.edu::2b15e179-d717-49ef-9fdb-e96ad5029d17" providerId="AD" clId="Web-{1EFD1F32-31C5-741D-1D40-9F202A64B3A2}" dt="2021-12-06T22:54:47.713" v="6"/>
          <ac:picMkLst>
            <pc:docMk/>
            <pc:sldMk cId="26554400" sldId="301"/>
            <ac:picMk id="6" creationId="{1A7FA901-C44A-456C-A552-2002599DC120}"/>
          </ac:picMkLst>
        </pc:picChg>
        <pc:picChg chg="add mod ord">
          <ac:chgData name="Shivdeo, Abhishek Ulhas" userId="S::ashivdeo@wpi.edu::2b15e179-d717-49ef-9fdb-e96ad5029d17" providerId="AD" clId="Web-{1EFD1F32-31C5-741D-1D40-9F202A64B3A2}" dt="2021-12-06T22:54:53.729" v="9" actId="1076"/>
          <ac:picMkLst>
            <pc:docMk/>
            <pc:sldMk cId="26554400" sldId="301"/>
            <ac:picMk id="8" creationId="{51A29A8B-9578-4A24-B3F4-5CAC004DDF33}"/>
          </ac:picMkLst>
        </pc:picChg>
      </pc:sldChg>
    </pc:docChg>
  </pc:docChgLst>
  <pc:docChgLst>
    <pc:chgData name="Shivdeo, Abhishek Ulhas" userId="S::ashivdeo@wpi.edu::2b15e179-d717-49ef-9fdb-e96ad5029d17" providerId="AD" clId="Web-{4250C933-7A33-5D97-2060-B8C9749E555E}"/>
    <pc:docChg chg="addSld delSld modSld addMainMaster modMainMaster">
      <pc:chgData name="Shivdeo, Abhishek Ulhas" userId="S::ashivdeo@wpi.edu::2b15e179-d717-49ef-9fdb-e96ad5029d17" providerId="AD" clId="Web-{4250C933-7A33-5D97-2060-B8C9749E555E}" dt="2021-12-05T19:28:06.165" v="175" actId="20577"/>
      <pc:docMkLst>
        <pc:docMk/>
      </pc:docMkLst>
      <pc:sldChg chg="modSp add del">
        <pc:chgData name="Shivdeo, Abhishek Ulhas" userId="S::ashivdeo@wpi.edu::2b15e179-d717-49ef-9fdb-e96ad5029d17" providerId="AD" clId="Web-{4250C933-7A33-5D97-2060-B8C9749E555E}" dt="2021-12-05T19:26:51.147" v="91"/>
        <pc:sldMkLst>
          <pc:docMk/>
          <pc:sldMk cId="1590571476" sldId="257"/>
        </pc:sldMkLst>
        <pc:spChg chg="mod">
          <ac:chgData name="Shivdeo, Abhishek Ulhas" userId="S::ashivdeo@wpi.edu::2b15e179-d717-49ef-9fdb-e96ad5029d17" providerId="AD" clId="Web-{4250C933-7A33-5D97-2060-B8C9749E555E}" dt="2021-12-05T19:09:17.334" v="37" actId="20577"/>
          <ac:spMkLst>
            <pc:docMk/>
            <pc:sldMk cId="1590571476" sldId="257"/>
            <ac:spMk id="2" creationId="{C3590691-147A-4483-B70A-D8F5B1930D40}"/>
          </ac:spMkLst>
        </pc:spChg>
      </pc:sldChg>
      <pc:sldChg chg="addSp delSp modSp add">
        <pc:chgData name="Shivdeo, Abhishek Ulhas" userId="S::ashivdeo@wpi.edu::2b15e179-d717-49ef-9fdb-e96ad5029d17" providerId="AD" clId="Web-{4250C933-7A33-5D97-2060-B8C9749E555E}" dt="2021-12-05T19:25:00.034" v="51" actId="20577"/>
        <pc:sldMkLst>
          <pc:docMk/>
          <pc:sldMk cId="3299742844" sldId="260"/>
        </pc:sldMkLst>
        <pc:spChg chg="mod">
          <ac:chgData name="Shivdeo, Abhishek Ulhas" userId="S::ashivdeo@wpi.edu::2b15e179-d717-49ef-9fdb-e96ad5029d17" providerId="AD" clId="Web-{4250C933-7A33-5D97-2060-B8C9749E555E}" dt="2021-12-05T19:25:00.034" v="51" actId="20577"/>
          <ac:spMkLst>
            <pc:docMk/>
            <pc:sldMk cId="3299742844" sldId="260"/>
            <ac:spMk id="2" creationId="{00000000-0000-0000-0000-000000000000}"/>
          </ac:spMkLst>
        </pc:spChg>
        <pc:spChg chg="mod">
          <ac:chgData name="Shivdeo, Abhishek Ulhas" userId="S::ashivdeo@wpi.edu::2b15e179-d717-49ef-9fdb-e96ad5029d17" providerId="AD" clId="Web-{4250C933-7A33-5D97-2060-B8C9749E555E}" dt="2021-12-05T19:07:20.955" v="5" actId="20577"/>
          <ac:spMkLst>
            <pc:docMk/>
            <pc:sldMk cId="3299742844" sldId="260"/>
            <ac:spMk id="3" creationId="{00000000-0000-0000-0000-000000000000}"/>
          </ac:spMkLst>
        </pc:spChg>
        <pc:spChg chg="add del mod">
          <ac:chgData name="Shivdeo, Abhishek Ulhas" userId="S::ashivdeo@wpi.edu::2b15e179-d717-49ef-9fdb-e96ad5029d17" providerId="AD" clId="Web-{4250C933-7A33-5D97-2060-B8C9749E555E}" dt="2021-12-05T19:08:42.442" v="14"/>
          <ac:spMkLst>
            <pc:docMk/>
            <pc:sldMk cId="3299742844" sldId="260"/>
            <ac:spMk id="4" creationId="{5E99C8D2-9423-4FA8-A893-181E35B06CF1}"/>
          </ac:spMkLst>
        </pc:spChg>
      </pc:sldChg>
      <pc:sldChg chg="addSp modSp add replId">
        <pc:chgData name="Shivdeo, Abhishek Ulhas" userId="S::ashivdeo@wpi.edu::2b15e179-d717-49ef-9fdb-e96ad5029d17" providerId="AD" clId="Web-{4250C933-7A33-5D97-2060-B8C9749E555E}" dt="2021-12-05T19:26:49.725" v="90" actId="20577"/>
        <pc:sldMkLst>
          <pc:docMk/>
          <pc:sldMk cId="1515935905" sldId="261"/>
        </pc:sldMkLst>
        <pc:spChg chg="mod">
          <ac:chgData name="Shivdeo, Abhishek Ulhas" userId="S::ashivdeo@wpi.edu::2b15e179-d717-49ef-9fdb-e96ad5029d17" providerId="AD" clId="Web-{4250C933-7A33-5D97-2060-B8C9749E555E}" dt="2021-12-05T19:25:56.192" v="65" actId="20577"/>
          <ac:spMkLst>
            <pc:docMk/>
            <pc:sldMk cId="1515935905" sldId="261"/>
            <ac:spMk id="2" creationId="{00000000-0000-0000-0000-000000000000}"/>
          </ac:spMkLst>
        </pc:spChg>
        <pc:spChg chg="mod">
          <ac:chgData name="Shivdeo, Abhishek Ulhas" userId="S::ashivdeo@wpi.edu::2b15e179-d717-49ef-9fdb-e96ad5029d17" providerId="AD" clId="Web-{4250C933-7A33-5D97-2060-B8C9749E555E}" dt="2021-12-05T19:26:49.725" v="90" actId="20577"/>
          <ac:spMkLst>
            <pc:docMk/>
            <pc:sldMk cId="1515935905" sldId="261"/>
            <ac:spMk id="3" creationId="{00000000-0000-0000-0000-000000000000}"/>
          </ac:spMkLst>
        </pc:spChg>
        <pc:spChg chg="add mod">
          <ac:chgData name="Shivdeo, Abhishek Ulhas" userId="S::ashivdeo@wpi.edu::2b15e179-d717-49ef-9fdb-e96ad5029d17" providerId="AD" clId="Web-{4250C933-7A33-5D97-2060-B8C9749E555E}" dt="2021-12-05T19:26:04.661" v="72" actId="20577"/>
          <ac:spMkLst>
            <pc:docMk/>
            <pc:sldMk cId="1515935905" sldId="261"/>
            <ac:spMk id="4" creationId="{AED2F89F-EE4F-47A8-9D5E-199A0BAF8A98}"/>
          </ac:spMkLst>
        </pc:spChg>
      </pc:sldChg>
      <pc:sldChg chg="add replId">
        <pc:chgData name="Shivdeo, Abhishek Ulhas" userId="S::ashivdeo@wpi.edu::2b15e179-d717-49ef-9fdb-e96ad5029d17" providerId="AD" clId="Web-{4250C933-7A33-5D97-2060-B8C9749E555E}" dt="2021-12-05T19:08:45.020" v="16"/>
        <pc:sldMkLst>
          <pc:docMk/>
          <pc:sldMk cId="2044111410" sldId="262"/>
        </pc:sldMkLst>
      </pc:sldChg>
      <pc:sldChg chg="add replId">
        <pc:chgData name="Shivdeo, Abhishek Ulhas" userId="S::ashivdeo@wpi.edu::2b15e179-d717-49ef-9fdb-e96ad5029d17" providerId="AD" clId="Web-{4250C933-7A33-5D97-2060-B8C9749E555E}" dt="2021-12-05T19:08:45.349" v="17"/>
        <pc:sldMkLst>
          <pc:docMk/>
          <pc:sldMk cId="3285929567" sldId="263"/>
        </pc:sldMkLst>
      </pc:sldChg>
      <pc:sldChg chg="add replId">
        <pc:chgData name="Shivdeo, Abhishek Ulhas" userId="S::ashivdeo@wpi.edu::2b15e179-d717-49ef-9fdb-e96ad5029d17" providerId="AD" clId="Web-{4250C933-7A33-5D97-2060-B8C9749E555E}" dt="2021-12-05T19:08:45.630" v="18"/>
        <pc:sldMkLst>
          <pc:docMk/>
          <pc:sldMk cId="2264666044" sldId="264"/>
        </pc:sldMkLst>
      </pc:sldChg>
      <pc:sldChg chg="add replId">
        <pc:chgData name="Shivdeo, Abhishek Ulhas" userId="S::ashivdeo@wpi.edu::2b15e179-d717-49ef-9fdb-e96ad5029d17" providerId="AD" clId="Web-{4250C933-7A33-5D97-2060-B8C9749E555E}" dt="2021-12-05T19:08:46.364" v="19"/>
        <pc:sldMkLst>
          <pc:docMk/>
          <pc:sldMk cId="3152351708" sldId="265"/>
        </pc:sldMkLst>
      </pc:sldChg>
      <pc:sldChg chg="add replId">
        <pc:chgData name="Shivdeo, Abhishek Ulhas" userId="S::ashivdeo@wpi.edu::2b15e179-d717-49ef-9fdb-e96ad5029d17" providerId="AD" clId="Web-{4250C933-7A33-5D97-2060-B8C9749E555E}" dt="2021-12-05T19:08:46.427" v="20"/>
        <pc:sldMkLst>
          <pc:docMk/>
          <pc:sldMk cId="2417631902" sldId="266"/>
        </pc:sldMkLst>
      </pc:sldChg>
      <pc:sldChg chg="add replId">
        <pc:chgData name="Shivdeo, Abhishek Ulhas" userId="S::ashivdeo@wpi.edu::2b15e179-d717-49ef-9fdb-e96ad5029d17" providerId="AD" clId="Web-{4250C933-7A33-5D97-2060-B8C9749E555E}" dt="2021-12-05T19:08:46.474" v="21"/>
        <pc:sldMkLst>
          <pc:docMk/>
          <pc:sldMk cId="1229948178" sldId="267"/>
        </pc:sldMkLst>
      </pc:sldChg>
      <pc:sldChg chg="add replId">
        <pc:chgData name="Shivdeo, Abhishek Ulhas" userId="S::ashivdeo@wpi.edu::2b15e179-d717-49ef-9fdb-e96ad5029d17" providerId="AD" clId="Web-{4250C933-7A33-5D97-2060-B8C9749E555E}" dt="2021-12-05T19:08:46.896" v="22"/>
        <pc:sldMkLst>
          <pc:docMk/>
          <pc:sldMk cId="2180912380" sldId="268"/>
        </pc:sldMkLst>
      </pc:sldChg>
      <pc:sldChg chg="add replId">
        <pc:chgData name="Shivdeo, Abhishek Ulhas" userId="S::ashivdeo@wpi.edu::2b15e179-d717-49ef-9fdb-e96ad5029d17" providerId="AD" clId="Web-{4250C933-7A33-5D97-2060-B8C9749E555E}" dt="2021-12-05T19:08:46.942" v="23"/>
        <pc:sldMkLst>
          <pc:docMk/>
          <pc:sldMk cId="2978214730" sldId="269"/>
        </pc:sldMkLst>
      </pc:sldChg>
      <pc:sldChg chg="add replId">
        <pc:chgData name="Shivdeo, Abhishek Ulhas" userId="S::ashivdeo@wpi.edu::2b15e179-d717-49ef-9fdb-e96ad5029d17" providerId="AD" clId="Web-{4250C933-7A33-5D97-2060-B8C9749E555E}" dt="2021-12-05T19:08:47.505" v="24"/>
        <pc:sldMkLst>
          <pc:docMk/>
          <pc:sldMk cId="2011690177" sldId="270"/>
        </pc:sldMkLst>
      </pc:sldChg>
      <pc:sldChg chg="add replId">
        <pc:chgData name="Shivdeo, Abhishek Ulhas" userId="S::ashivdeo@wpi.edu::2b15e179-d717-49ef-9fdb-e96ad5029d17" providerId="AD" clId="Web-{4250C933-7A33-5D97-2060-B8C9749E555E}" dt="2021-12-05T19:08:47.552" v="25"/>
        <pc:sldMkLst>
          <pc:docMk/>
          <pc:sldMk cId="1304708869" sldId="271"/>
        </pc:sldMkLst>
      </pc:sldChg>
      <pc:sldChg chg="modSp add replId">
        <pc:chgData name="Shivdeo, Abhishek Ulhas" userId="S::ashivdeo@wpi.edu::2b15e179-d717-49ef-9fdb-e96ad5029d17" providerId="AD" clId="Web-{4250C933-7A33-5D97-2060-B8C9749E555E}" dt="2021-12-05T19:28:06.165" v="175" actId="20577"/>
        <pc:sldMkLst>
          <pc:docMk/>
          <pc:sldMk cId="1225433142" sldId="272"/>
        </pc:sldMkLst>
        <pc:spChg chg="mod">
          <ac:chgData name="Shivdeo, Abhishek Ulhas" userId="S::ashivdeo@wpi.edu::2b15e179-d717-49ef-9fdb-e96ad5029d17" providerId="AD" clId="Web-{4250C933-7A33-5D97-2060-B8C9749E555E}" dt="2021-12-05T19:26:58.647" v="94" actId="20577"/>
          <ac:spMkLst>
            <pc:docMk/>
            <pc:sldMk cId="1225433142" sldId="272"/>
            <ac:spMk id="2" creationId="{00000000-0000-0000-0000-000000000000}"/>
          </ac:spMkLst>
        </pc:spChg>
        <pc:spChg chg="mod">
          <ac:chgData name="Shivdeo, Abhishek Ulhas" userId="S::ashivdeo@wpi.edu::2b15e179-d717-49ef-9fdb-e96ad5029d17" providerId="AD" clId="Web-{4250C933-7A33-5D97-2060-B8C9749E555E}" dt="2021-12-05T19:28:06.165" v="175" actId="20577"/>
          <ac:spMkLst>
            <pc:docMk/>
            <pc:sldMk cId="1225433142" sldId="272"/>
            <ac:spMk id="3" creationId="{00000000-0000-0000-0000-000000000000}"/>
          </ac:spMkLst>
        </pc:spChg>
      </pc:sldChg>
      <pc:sldChg chg="add del replId">
        <pc:chgData name="Shivdeo, Abhishek Ulhas" userId="S::ashivdeo@wpi.edu::2b15e179-d717-49ef-9fdb-e96ad5029d17" providerId="AD" clId="Web-{4250C933-7A33-5D97-2060-B8C9749E555E}" dt="2021-12-05T19:08:59.177" v="33"/>
        <pc:sldMkLst>
          <pc:docMk/>
          <pc:sldMk cId="1366904429" sldId="272"/>
        </pc:sldMkLst>
      </pc:sldChg>
      <pc:sldChg chg="add del replId">
        <pc:chgData name="Shivdeo, Abhishek Ulhas" userId="S::ashivdeo@wpi.edu::2b15e179-d717-49ef-9fdb-e96ad5029d17" providerId="AD" clId="Web-{4250C933-7A33-5D97-2060-B8C9749E555E}" dt="2021-12-05T19:08:55.771" v="32"/>
        <pc:sldMkLst>
          <pc:docMk/>
          <pc:sldMk cId="1385647447" sldId="273"/>
        </pc:sldMkLst>
      </pc:sldChg>
      <pc:sldChg chg="addSp modSp add replId">
        <pc:chgData name="Shivdeo, Abhishek Ulhas" userId="S::ashivdeo@wpi.edu::2b15e179-d717-49ef-9fdb-e96ad5029d17" providerId="AD" clId="Web-{4250C933-7A33-5D97-2060-B8C9749E555E}" dt="2021-12-05T19:09:42.944" v="45" actId="1076"/>
        <pc:sldMkLst>
          <pc:docMk/>
          <pc:sldMk cId="3405215945" sldId="273"/>
        </pc:sldMkLst>
        <pc:spChg chg="add mod">
          <ac:chgData name="Shivdeo, Abhishek Ulhas" userId="S::ashivdeo@wpi.edu::2b15e179-d717-49ef-9fdb-e96ad5029d17" providerId="AD" clId="Web-{4250C933-7A33-5D97-2060-B8C9749E555E}" dt="2021-12-05T19:09:42.944" v="45" actId="1076"/>
          <ac:spMkLst>
            <pc:docMk/>
            <pc:sldMk cId="3405215945" sldId="273"/>
            <ac:spMk id="4" creationId="{2A0432B4-1A29-4FA0-8B8D-2B4E3ED59A7D}"/>
          </ac:spMkLst>
        </pc:spChg>
      </pc:sldChg>
      <pc:sldChg chg="add del replId">
        <pc:chgData name="Shivdeo, Abhishek Ulhas" userId="S::ashivdeo@wpi.edu::2b15e179-d717-49ef-9fdb-e96ad5029d17" providerId="AD" clId="Web-{4250C933-7A33-5D97-2060-B8C9749E555E}" dt="2021-12-05T19:08:50.146" v="29"/>
        <pc:sldMkLst>
          <pc:docMk/>
          <pc:sldMk cId="3047360061" sldId="274"/>
        </pc:sldMkLst>
      </pc:sldChg>
      <pc:sldMasterChg chg="add addSldLayout">
        <pc:chgData name="Shivdeo, Abhishek Ulhas" userId="S::ashivdeo@wpi.edu::2b15e179-d717-49ef-9fdb-e96ad5029d17" providerId="AD" clId="Web-{4250C933-7A33-5D97-2060-B8C9749E555E}" dt="2021-12-05T16:19:08.987" v="0"/>
        <pc:sldMasterMkLst>
          <pc:docMk/>
          <pc:sldMasterMk cId="0" sldId="2147483660"/>
        </pc:sldMasterMkLst>
        <pc:sldLayoutChg chg="add">
          <pc:chgData name="Shivdeo, Abhishek Ulhas" userId="S::ashivdeo@wpi.edu::2b15e179-d717-49ef-9fdb-e96ad5029d17" providerId="AD" clId="Web-{4250C933-7A33-5D97-2060-B8C9749E555E}" dt="2021-12-05T16:19:08.987" v="0"/>
          <pc:sldLayoutMkLst>
            <pc:docMk/>
            <pc:sldMasterMk cId="0" sldId="2147483660"/>
            <pc:sldLayoutMk cId="4115709648" sldId="2147483695"/>
          </pc:sldLayoutMkLst>
        </pc:sldLayoutChg>
      </pc:sldMasterChg>
      <pc:sldMasterChg chg="replId">
        <pc:chgData name="Shivdeo, Abhishek Ulhas" userId="S::ashivdeo@wpi.edu::2b15e179-d717-49ef-9fdb-e96ad5029d17" providerId="AD" clId="Web-{4250C933-7A33-5D97-2060-B8C9749E555E}" dt="2021-12-05T16:19:08.987" v="0"/>
        <pc:sldMasterMkLst>
          <pc:docMk/>
          <pc:sldMasterMk cId="2460954070" sldId="2147483710"/>
        </pc:sldMasterMkLst>
      </pc:sldMasterChg>
    </pc:docChg>
  </pc:docChgLst>
  <pc:docChgLst>
    <pc:chgData name="Shivdeo, Abhishek Ulhas" userId="S::ashivdeo@wpi.edu::2b15e179-d717-49ef-9fdb-e96ad5029d17" providerId="AD" clId="Web-{3471A1A6-8A37-8308-DBA1-DF81A61FCDA4}"/>
    <pc:docChg chg="addSld delSld modSld sldOrd">
      <pc:chgData name="Shivdeo, Abhishek Ulhas" userId="S::ashivdeo@wpi.edu::2b15e179-d717-49ef-9fdb-e96ad5029d17" providerId="AD" clId="Web-{3471A1A6-8A37-8308-DBA1-DF81A61FCDA4}" dt="2021-12-06T22:28:46.029" v="830"/>
      <pc:docMkLst>
        <pc:docMk/>
      </pc:docMkLst>
      <pc:sldChg chg="modSp">
        <pc:chgData name="Shivdeo, Abhishek Ulhas" userId="S::ashivdeo@wpi.edu::2b15e179-d717-49ef-9fdb-e96ad5029d17" providerId="AD" clId="Web-{3471A1A6-8A37-8308-DBA1-DF81A61FCDA4}" dt="2021-12-06T21:14:40.270" v="178" actId="20577"/>
        <pc:sldMkLst>
          <pc:docMk/>
          <pc:sldMk cId="207991414" sldId="259"/>
        </pc:sldMkLst>
        <pc:spChg chg="mod">
          <ac:chgData name="Shivdeo, Abhishek Ulhas" userId="S::ashivdeo@wpi.edu::2b15e179-d717-49ef-9fdb-e96ad5029d17" providerId="AD" clId="Web-{3471A1A6-8A37-8308-DBA1-DF81A61FCDA4}" dt="2021-12-06T21:14:40.270" v="178" actId="20577"/>
          <ac:spMkLst>
            <pc:docMk/>
            <pc:sldMk cId="207991414" sldId="259"/>
            <ac:spMk id="5" creationId="{00000000-0000-0000-0000-000000000000}"/>
          </ac:spMkLst>
        </pc:spChg>
      </pc:sldChg>
      <pc:sldChg chg="modSp">
        <pc:chgData name="Shivdeo, Abhishek Ulhas" userId="S::ashivdeo@wpi.edu::2b15e179-d717-49ef-9fdb-e96ad5029d17" providerId="AD" clId="Web-{3471A1A6-8A37-8308-DBA1-DF81A61FCDA4}" dt="2021-12-06T20:31:12.577" v="10" actId="1076"/>
        <pc:sldMkLst>
          <pc:docMk/>
          <pc:sldMk cId="3299742844" sldId="260"/>
        </pc:sldMkLst>
        <pc:picChg chg="mod">
          <ac:chgData name="Shivdeo, Abhishek Ulhas" userId="S::ashivdeo@wpi.edu::2b15e179-d717-49ef-9fdb-e96ad5029d17" providerId="AD" clId="Web-{3471A1A6-8A37-8308-DBA1-DF81A61FCDA4}" dt="2021-12-06T20:31:12.577" v="10" actId="1076"/>
          <ac:picMkLst>
            <pc:docMk/>
            <pc:sldMk cId="3299742844" sldId="260"/>
            <ac:picMk id="6" creationId="{61FD442A-8DC1-428B-9901-A65A149C4F87}"/>
          </ac:picMkLst>
        </pc:picChg>
      </pc:sldChg>
      <pc:sldChg chg="modSp">
        <pc:chgData name="Shivdeo, Abhishek Ulhas" userId="S::ashivdeo@wpi.edu::2b15e179-d717-49ef-9fdb-e96ad5029d17" providerId="AD" clId="Web-{3471A1A6-8A37-8308-DBA1-DF81A61FCDA4}" dt="2021-12-06T20:26:47.086" v="2" actId="1076"/>
        <pc:sldMkLst>
          <pc:docMk/>
          <pc:sldMk cId="1515935905" sldId="261"/>
        </pc:sldMkLst>
        <pc:spChg chg="mod">
          <ac:chgData name="Shivdeo, Abhishek Ulhas" userId="S::ashivdeo@wpi.edu::2b15e179-d717-49ef-9fdb-e96ad5029d17" providerId="AD" clId="Web-{3471A1A6-8A37-8308-DBA1-DF81A61FCDA4}" dt="2021-12-06T20:26:47.086" v="2" actId="1076"/>
          <ac:spMkLst>
            <pc:docMk/>
            <pc:sldMk cId="1515935905" sldId="261"/>
            <ac:spMk id="8" creationId="{472826FA-A68F-4AEC-8CFB-E9619F9A29C8}"/>
          </ac:spMkLst>
        </pc:spChg>
      </pc:sldChg>
      <pc:sldChg chg="addSp delSp modSp del">
        <pc:chgData name="Shivdeo, Abhishek Ulhas" userId="S::ashivdeo@wpi.edu::2b15e179-d717-49ef-9fdb-e96ad5029d17" providerId="AD" clId="Web-{3471A1A6-8A37-8308-DBA1-DF81A61FCDA4}" dt="2021-12-06T20:46:34.773" v="82"/>
        <pc:sldMkLst>
          <pc:docMk/>
          <pc:sldMk cId="2044111410" sldId="262"/>
        </pc:sldMkLst>
        <pc:spChg chg="mod">
          <ac:chgData name="Shivdeo, Abhishek Ulhas" userId="S::ashivdeo@wpi.edu::2b15e179-d717-49ef-9fdb-e96ad5029d17" providerId="AD" clId="Web-{3471A1A6-8A37-8308-DBA1-DF81A61FCDA4}" dt="2021-12-06T20:46:12.351" v="79" actId="20577"/>
          <ac:spMkLst>
            <pc:docMk/>
            <pc:sldMk cId="2044111410" sldId="262"/>
            <ac:spMk id="2" creationId="{00000000-0000-0000-0000-000000000000}"/>
          </ac:spMkLst>
        </pc:spChg>
        <pc:spChg chg="add del mod">
          <ac:chgData name="Shivdeo, Abhishek Ulhas" userId="S::ashivdeo@wpi.edu::2b15e179-d717-49ef-9fdb-e96ad5029d17" providerId="AD" clId="Web-{3471A1A6-8A37-8308-DBA1-DF81A61FCDA4}" dt="2021-12-06T20:42:01.094" v="53"/>
          <ac:spMkLst>
            <pc:docMk/>
            <pc:sldMk cId="2044111410" sldId="262"/>
            <ac:spMk id="4" creationId="{4C4C4580-269C-42D5-92DB-5BEA7EA8C078}"/>
          </ac:spMkLst>
        </pc:spChg>
      </pc:sldChg>
      <pc:sldChg chg="modSp modNotes">
        <pc:chgData name="Shivdeo, Abhishek Ulhas" userId="S::ashivdeo@wpi.edu::2b15e179-d717-49ef-9fdb-e96ad5029d17" providerId="AD" clId="Web-{3471A1A6-8A37-8308-DBA1-DF81A61FCDA4}" dt="2021-12-06T22:28:46.029" v="830"/>
        <pc:sldMkLst>
          <pc:docMk/>
          <pc:sldMk cId="1712802010" sldId="274"/>
        </pc:sldMkLst>
        <pc:spChg chg="mod">
          <ac:chgData name="Shivdeo, Abhishek Ulhas" userId="S::ashivdeo@wpi.edu::2b15e179-d717-49ef-9fdb-e96ad5029d17" providerId="AD" clId="Web-{3471A1A6-8A37-8308-DBA1-DF81A61FCDA4}" dt="2021-12-06T20:28:40.198" v="4" actId="20577"/>
          <ac:spMkLst>
            <pc:docMk/>
            <pc:sldMk cId="1712802010" sldId="274"/>
            <ac:spMk id="3" creationId="{448CD21A-F29D-40DA-8A32-EF827CF7262F}"/>
          </ac:spMkLst>
        </pc:spChg>
      </pc:sldChg>
      <pc:sldChg chg="modSp del">
        <pc:chgData name="Shivdeo, Abhishek Ulhas" userId="S::ashivdeo@wpi.edu::2b15e179-d717-49ef-9fdb-e96ad5029d17" providerId="AD" clId="Web-{3471A1A6-8A37-8308-DBA1-DF81A61FCDA4}" dt="2021-12-06T21:11:53.250" v="159"/>
        <pc:sldMkLst>
          <pc:docMk/>
          <pc:sldMk cId="331433834" sldId="277"/>
        </pc:sldMkLst>
        <pc:spChg chg="mod">
          <ac:chgData name="Shivdeo, Abhishek Ulhas" userId="S::ashivdeo@wpi.edu::2b15e179-d717-49ef-9fdb-e96ad5029d17" providerId="AD" clId="Web-{3471A1A6-8A37-8308-DBA1-DF81A61FCDA4}" dt="2021-12-06T21:08:53.495" v="151" actId="20577"/>
          <ac:spMkLst>
            <pc:docMk/>
            <pc:sldMk cId="331433834" sldId="277"/>
            <ac:spMk id="3" creationId="{00000000-0000-0000-0000-000000000000}"/>
          </ac:spMkLst>
        </pc:spChg>
      </pc:sldChg>
      <pc:sldChg chg="addSp delSp modSp del">
        <pc:chgData name="Shivdeo, Abhishek Ulhas" userId="S::ashivdeo@wpi.edu::2b15e179-d717-49ef-9fdb-e96ad5029d17" providerId="AD" clId="Web-{3471A1A6-8A37-8308-DBA1-DF81A61FCDA4}" dt="2021-12-06T20:50:48.733" v="92"/>
        <pc:sldMkLst>
          <pc:docMk/>
          <pc:sldMk cId="544432386" sldId="278"/>
        </pc:sldMkLst>
        <pc:spChg chg="mod">
          <ac:chgData name="Shivdeo, Abhishek Ulhas" userId="S::ashivdeo@wpi.edu::2b15e179-d717-49ef-9fdb-e96ad5029d17" providerId="AD" clId="Web-{3471A1A6-8A37-8308-DBA1-DF81A61FCDA4}" dt="2021-12-06T20:35:19.615" v="35" actId="20577"/>
          <ac:spMkLst>
            <pc:docMk/>
            <pc:sldMk cId="544432386" sldId="278"/>
            <ac:spMk id="10" creationId="{6156E891-22E0-4AB4-9AEC-FA0DA295B74A}"/>
          </ac:spMkLst>
        </pc:spChg>
        <pc:picChg chg="add del mod">
          <ac:chgData name="Shivdeo, Abhishek Ulhas" userId="S::ashivdeo@wpi.edu::2b15e179-d717-49ef-9fdb-e96ad5029d17" providerId="AD" clId="Web-{3471A1A6-8A37-8308-DBA1-DF81A61FCDA4}" dt="2021-12-06T20:50:28.529" v="84"/>
          <ac:picMkLst>
            <pc:docMk/>
            <pc:sldMk cId="544432386" sldId="278"/>
            <ac:picMk id="4" creationId="{EA43EA7E-7FBB-4482-835C-199EBE84341D}"/>
          </ac:picMkLst>
        </pc:picChg>
      </pc:sldChg>
      <pc:sldChg chg="modSp modNotes">
        <pc:chgData name="Shivdeo, Abhishek Ulhas" userId="S::ashivdeo@wpi.edu::2b15e179-d717-49ef-9fdb-e96ad5029d17" providerId="AD" clId="Web-{3471A1A6-8A37-8308-DBA1-DF81A61FCDA4}" dt="2021-12-06T22:23:12.547" v="698" actId="20577"/>
        <pc:sldMkLst>
          <pc:docMk/>
          <pc:sldMk cId="475695991" sldId="285"/>
        </pc:sldMkLst>
        <pc:spChg chg="mod">
          <ac:chgData name="Shivdeo, Abhishek Ulhas" userId="S::ashivdeo@wpi.edu::2b15e179-d717-49ef-9fdb-e96ad5029d17" providerId="AD" clId="Web-{3471A1A6-8A37-8308-DBA1-DF81A61FCDA4}" dt="2021-12-06T22:23:12.547" v="698" actId="20577"/>
          <ac:spMkLst>
            <pc:docMk/>
            <pc:sldMk cId="475695991" sldId="285"/>
            <ac:spMk id="3" creationId="{BC647E94-BA03-4775-8616-6A55D655C8E0}"/>
          </ac:spMkLst>
        </pc:spChg>
      </pc:sldChg>
      <pc:sldChg chg="modSp modNotes">
        <pc:chgData name="Shivdeo, Abhishek Ulhas" userId="S::ashivdeo@wpi.edu::2b15e179-d717-49ef-9fdb-e96ad5029d17" providerId="AD" clId="Web-{3471A1A6-8A37-8308-DBA1-DF81A61FCDA4}" dt="2021-12-06T22:23:55.658" v="786"/>
        <pc:sldMkLst>
          <pc:docMk/>
          <pc:sldMk cId="715637554" sldId="286"/>
        </pc:sldMkLst>
        <pc:spChg chg="mod">
          <ac:chgData name="Shivdeo, Abhishek Ulhas" userId="S::ashivdeo@wpi.edu::2b15e179-d717-49ef-9fdb-e96ad5029d17" providerId="AD" clId="Web-{3471A1A6-8A37-8308-DBA1-DF81A61FCDA4}" dt="2021-12-06T22:22:17.639" v="674" actId="20577"/>
          <ac:spMkLst>
            <pc:docMk/>
            <pc:sldMk cId="715637554" sldId="286"/>
            <ac:spMk id="3" creationId="{E206F181-FD53-4296-98C8-3DFC99D26A3C}"/>
          </ac:spMkLst>
        </pc:spChg>
      </pc:sldChg>
      <pc:sldChg chg="modSp modNotes">
        <pc:chgData name="Shivdeo, Abhishek Ulhas" userId="S::ashivdeo@wpi.edu::2b15e179-d717-49ef-9fdb-e96ad5029d17" providerId="AD" clId="Web-{3471A1A6-8A37-8308-DBA1-DF81A61FCDA4}" dt="2021-12-06T22:13:07.899" v="451"/>
        <pc:sldMkLst>
          <pc:docMk/>
          <pc:sldMk cId="835925690" sldId="287"/>
        </pc:sldMkLst>
        <pc:spChg chg="mod">
          <ac:chgData name="Shivdeo, Abhishek Ulhas" userId="S::ashivdeo@wpi.edu::2b15e179-d717-49ef-9fdb-e96ad5029d17" providerId="AD" clId="Web-{3471A1A6-8A37-8308-DBA1-DF81A61FCDA4}" dt="2021-12-06T20:31:05.483" v="8" actId="20577"/>
          <ac:spMkLst>
            <pc:docMk/>
            <pc:sldMk cId="835925690" sldId="287"/>
            <ac:spMk id="13" creationId="{E384D329-7C35-40B4-A754-430659CC7C7D}"/>
          </ac:spMkLst>
        </pc:spChg>
        <pc:spChg chg="mod">
          <ac:chgData name="Shivdeo, Abhishek Ulhas" userId="S::ashivdeo@wpi.edu::2b15e179-d717-49ef-9fdb-e96ad5029d17" providerId="AD" clId="Web-{3471A1A6-8A37-8308-DBA1-DF81A61FCDA4}" dt="2021-12-06T22:00:05.557" v="192" actId="20577"/>
          <ac:spMkLst>
            <pc:docMk/>
            <pc:sldMk cId="835925690" sldId="287"/>
            <ac:spMk id="16" creationId="{769547E5-D77D-4D15-AB10-6B83CA03B065}"/>
          </ac:spMkLst>
        </pc:spChg>
      </pc:sldChg>
      <pc:sldChg chg="modSp">
        <pc:chgData name="Shivdeo, Abhishek Ulhas" userId="S::ashivdeo@wpi.edu::2b15e179-d717-49ef-9fdb-e96ad5029d17" providerId="AD" clId="Web-{3471A1A6-8A37-8308-DBA1-DF81A61FCDA4}" dt="2021-12-06T20:32:15.001" v="24" actId="20577"/>
        <pc:sldMkLst>
          <pc:docMk/>
          <pc:sldMk cId="2687165920" sldId="289"/>
        </pc:sldMkLst>
        <pc:spChg chg="mod">
          <ac:chgData name="Shivdeo, Abhishek Ulhas" userId="S::ashivdeo@wpi.edu::2b15e179-d717-49ef-9fdb-e96ad5029d17" providerId="AD" clId="Web-{3471A1A6-8A37-8308-DBA1-DF81A61FCDA4}" dt="2021-12-06T20:32:15.001" v="24" actId="20577"/>
          <ac:spMkLst>
            <pc:docMk/>
            <pc:sldMk cId="2687165920" sldId="289"/>
            <ac:spMk id="2" creationId="{5E62210D-12DE-4385-97A0-7DB70CEE9D99}"/>
          </ac:spMkLst>
        </pc:spChg>
      </pc:sldChg>
      <pc:sldChg chg="modSp">
        <pc:chgData name="Shivdeo, Abhishek Ulhas" userId="S::ashivdeo@wpi.edu::2b15e179-d717-49ef-9fdb-e96ad5029d17" providerId="AD" clId="Web-{3471A1A6-8A37-8308-DBA1-DF81A61FCDA4}" dt="2021-12-06T22:10:28.800" v="308" actId="20577"/>
        <pc:sldMkLst>
          <pc:docMk/>
          <pc:sldMk cId="3622783732" sldId="295"/>
        </pc:sldMkLst>
        <pc:spChg chg="mod">
          <ac:chgData name="Shivdeo, Abhishek Ulhas" userId="S::ashivdeo@wpi.edu::2b15e179-d717-49ef-9fdb-e96ad5029d17" providerId="AD" clId="Web-{3471A1A6-8A37-8308-DBA1-DF81A61FCDA4}" dt="2021-12-06T22:10:28.800" v="308" actId="20577"/>
          <ac:spMkLst>
            <pc:docMk/>
            <pc:sldMk cId="3622783732" sldId="295"/>
            <ac:spMk id="3" creationId="{00000000-0000-0000-0000-000000000000}"/>
          </ac:spMkLst>
        </pc:spChg>
      </pc:sldChg>
      <pc:sldChg chg="addSp delSp modSp new">
        <pc:chgData name="Shivdeo, Abhishek Ulhas" userId="S::ashivdeo@wpi.edu::2b15e179-d717-49ef-9fdb-e96ad5029d17" providerId="AD" clId="Web-{3471A1A6-8A37-8308-DBA1-DF81A61FCDA4}" dt="2021-12-06T21:12:30.720" v="160"/>
        <pc:sldMkLst>
          <pc:docMk/>
          <pc:sldMk cId="3432300640" sldId="297"/>
        </pc:sldMkLst>
        <pc:spChg chg="mod">
          <ac:chgData name="Shivdeo, Abhishek Ulhas" userId="S::ashivdeo@wpi.edu::2b15e179-d717-49ef-9fdb-e96ad5029d17" providerId="AD" clId="Web-{3471A1A6-8A37-8308-DBA1-DF81A61FCDA4}" dt="2021-12-06T20:46:15.538" v="81" actId="20577"/>
          <ac:spMkLst>
            <pc:docMk/>
            <pc:sldMk cId="3432300640" sldId="297"/>
            <ac:spMk id="2" creationId="{BDBB2436-9ECC-4A0C-966E-08AC6C5E324A}"/>
          </ac:spMkLst>
        </pc:spChg>
        <pc:spChg chg="del">
          <ac:chgData name="Shivdeo, Abhishek Ulhas" userId="S::ashivdeo@wpi.edu::2b15e179-d717-49ef-9fdb-e96ad5029d17" providerId="AD" clId="Web-{3471A1A6-8A37-8308-DBA1-DF81A61FCDA4}" dt="2021-12-06T20:44:28.582" v="55"/>
          <ac:spMkLst>
            <pc:docMk/>
            <pc:sldMk cId="3432300640" sldId="297"/>
            <ac:spMk id="3" creationId="{E948B09B-6C28-4075-974C-171D28130CB0}"/>
          </ac:spMkLst>
        </pc:spChg>
        <pc:spChg chg="del">
          <ac:chgData name="Shivdeo, Abhishek Ulhas" userId="S::ashivdeo@wpi.edu::2b15e179-d717-49ef-9fdb-e96ad5029d17" providerId="AD" clId="Web-{3471A1A6-8A37-8308-DBA1-DF81A61FCDA4}" dt="2021-12-06T21:12:30.720" v="160"/>
          <ac:spMkLst>
            <pc:docMk/>
            <pc:sldMk cId="3432300640" sldId="297"/>
            <ac:spMk id="4" creationId="{66C2D273-0B86-45F5-8F35-00EAB5A67ABC}"/>
          </ac:spMkLst>
        </pc:spChg>
        <pc:picChg chg="add mod">
          <ac:chgData name="Shivdeo, Abhishek Ulhas" userId="S::ashivdeo@wpi.edu::2b15e179-d717-49ef-9fdb-e96ad5029d17" providerId="AD" clId="Web-{3471A1A6-8A37-8308-DBA1-DF81A61FCDA4}" dt="2021-12-06T20:45:54.647" v="75" actId="1076"/>
          <ac:picMkLst>
            <pc:docMk/>
            <pc:sldMk cId="3432300640" sldId="297"/>
            <ac:picMk id="6" creationId="{7EE3CD94-D2D8-4D05-A0AB-78186DEF41DD}"/>
          </ac:picMkLst>
        </pc:picChg>
        <pc:picChg chg="add mod">
          <ac:chgData name="Shivdeo, Abhishek Ulhas" userId="S::ashivdeo@wpi.edu::2b15e179-d717-49ef-9fdb-e96ad5029d17" providerId="AD" clId="Web-{3471A1A6-8A37-8308-DBA1-DF81A61FCDA4}" dt="2021-12-06T20:45:56.350" v="76" actId="1076"/>
          <ac:picMkLst>
            <pc:docMk/>
            <pc:sldMk cId="3432300640" sldId="297"/>
            <ac:picMk id="7" creationId="{0B1C8E4F-8A6D-4DD5-AFF8-EA3E5F4BCCC3}"/>
          </ac:picMkLst>
        </pc:picChg>
        <pc:picChg chg="add mod">
          <ac:chgData name="Shivdeo, Abhishek Ulhas" userId="S::ashivdeo@wpi.edu::2b15e179-d717-49ef-9fdb-e96ad5029d17" providerId="AD" clId="Web-{3471A1A6-8A37-8308-DBA1-DF81A61FCDA4}" dt="2021-12-06T20:46:06.944" v="78" actId="14100"/>
          <ac:picMkLst>
            <pc:docMk/>
            <pc:sldMk cId="3432300640" sldId="297"/>
            <ac:picMk id="8" creationId="{E44AEE92-C020-42A6-B7CA-1A1B8A45D4EB}"/>
          </ac:picMkLst>
        </pc:picChg>
      </pc:sldChg>
      <pc:sldChg chg="delSp modSp modNotes">
        <pc:chgData name="Shivdeo, Abhishek Ulhas" userId="S::ashivdeo@wpi.edu::2b15e179-d717-49ef-9fdb-e96ad5029d17" providerId="AD" clId="Web-{3471A1A6-8A37-8308-DBA1-DF81A61FCDA4}" dt="2021-12-06T22:06:11.837" v="209"/>
        <pc:sldMkLst>
          <pc:docMk/>
          <pc:sldMk cId="292965718" sldId="298"/>
        </pc:sldMkLst>
        <pc:spChg chg="del mod">
          <ac:chgData name="Shivdeo, Abhishek Ulhas" userId="S::ashivdeo@wpi.edu::2b15e179-d717-49ef-9fdb-e96ad5029d17" providerId="AD" clId="Web-{3471A1A6-8A37-8308-DBA1-DF81A61FCDA4}" dt="2021-12-06T22:01:01.419" v="198"/>
          <ac:spMkLst>
            <pc:docMk/>
            <pc:sldMk cId="292965718" sldId="298"/>
            <ac:spMk id="3" creationId="{17A9E53B-763D-440B-9441-C4E9B8112947}"/>
          </ac:spMkLst>
        </pc:spChg>
        <pc:picChg chg="mod">
          <ac:chgData name="Shivdeo, Abhishek Ulhas" userId="S::ashivdeo@wpi.edu::2b15e179-d717-49ef-9fdb-e96ad5029d17" providerId="AD" clId="Web-{3471A1A6-8A37-8308-DBA1-DF81A61FCDA4}" dt="2021-12-06T22:01:07.403" v="200" actId="1076"/>
          <ac:picMkLst>
            <pc:docMk/>
            <pc:sldMk cId="292965718" sldId="298"/>
            <ac:picMk id="7" creationId="{8C14D98E-21B0-41FA-9FF1-013BF2A6BE8A}"/>
          </ac:picMkLst>
        </pc:picChg>
      </pc:sldChg>
      <pc:sldChg chg="addSp delSp modSp new ord">
        <pc:chgData name="Shivdeo, Abhishek Ulhas" userId="S::ashivdeo@wpi.edu::2b15e179-d717-49ef-9fdb-e96ad5029d17" providerId="AD" clId="Web-{3471A1A6-8A37-8308-DBA1-DF81A61FCDA4}" dt="2021-12-06T20:55:08.021" v="131" actId="20577"/>
        <pc:sldMkLst>
          <pc:docMk/>
          <pc:sldMk cId="4283995832" sldId="299"/>
        </pc:sldMkLst>
        <pc:spChg chg="mod">
          <ac:chgData name="Shivdeo, Abhishek Ulhas" userId="S::ashivdeo@wpi.edu::2b15e179-d717-49ef-9fdb-e96ad5029d17" providerId="AD" clId="Web-{3471A1A6-8A37-8308-DBA1-DF81A61FCDA4}" dt="2021-12-06T20:55:08.021" v="131" actId="20577"/>
          <ac:spMkLst>
            <pc:docMk/>
            <pc:sldMk cId="4283995832" sldId="299"/>
            <ac:spMk id="2" creationId="{ED456299-6150-4C34-B0CE-EFB7C7C6B14F}"/>
          </ac:spMkLst>
        </pc:spChg>
        <pc:spChg chg="del">
          <ac:chgData name="Shivdeo, Abhishek Ulhas" userId="S::ashivdeo@wpi.edu::2b15e179-d717-49ef-9fdb-e96ad5029d17" providerId="AD" clId="Web-{3471A1A6-8A37-8308-DBA1-DF81A61FCDA4}" dt="2021-12-06T20:50:32.467" v="86"/>
          <ac:spMkLst>
            <pc:docMk/>
            <pc:sldMk cId="4283995832" sldId="299"/>
            <ac:spMk id="3" creationId="{4CD75FFA-9722-4D50-BE9D-14E6EDD9C8BB}"/>
          </ac:spMkLst>
        </pc:spChg>
        <pc:picChg chg="add mod ord">
          <ac:chgData name="Shivdeo, Abhishek Ulhas" userId="S::ashivdeo@wpi.edu::2b15e179-d717-49ef-9fdb-e96ad5029d17" providerId="AD" clId="Web-{3471A1A6-8A37-8308-DBA1-DF81A61FCDA4}" dt="2021-12-06T20:51:29.718" v="112" actId="1076"/>
          <ac:picMkLst>
            <pc:docMk/>
            <pc:sldMk cId="4283995832" sldId="299"/>
            <ac:picMk id="6" creationId="{3FFB954B-5B2C-4D3D-9F33-D87224DAA131}"/>
          </ac:picMkLst>
        </pc:picChg>
      </pc:sldChg>
      <pc:sldChg chg="addSp delSp modSp new">
        <pc:chgData name="Shivdeo, Abhishek Ulhas" userId="S::ashivdeo@wpi.edu::2b15e179-d717-49ef-9fdb-e96ad5029d17" providerId="AD" clId="Web-{3471A1A6-8A37-8308-DBA1-DF81A61FCDA4}" dt="2021-12-06T21:08:44.526" v="148" actId="1076"/>
        <pc:sldMkLst>
          <pc:docMk/>
          <pc:sldMk cId="3697527809" sldId="300"/>
        </pc:sldMkLst>
        <pc:spChg chg="mod">
          <ac:chgData name="Shivdeo, Abhishek Ulhas" userId="S::ashivdeo@wpi.edu::2b15e179-d717-49ef-9fdb-e96ad5029d17" providerId="AD" clId="Web-{3471A1A6-8A37-8308-DBA1-DF81A61FCDA4}" dt="2021-12-06T21:08:18.244" v="142" actId="20577"/>
          <ac:spMkLst>
            <pc:docMk/>
            <pc:sldMk cId="3697527809" sldId="300"/>
            <ac:spMk id="2" creationId="{635575E5-6140-474D-9717-AE2CC6EC2D9A}"/>
          </ac:spMkLst>
        </pc:spChg>
        <pc:spChg chg="del">
          <ac:chgData name="Shivdeo, Abhishek Ulhas" userId="S::ashivdeo@wpi.edu::2b15e179-d717-49ef-9fdb-e96ad5029d17" providerId="AD" clId="Web-{3471A1A6-8A37-8308-DBA1-DF81A61FCDA4}" dt="2021-12-06T21:08:02.291" v="136"/>
          <ac:spMkLst>
            <pc:docMk/>
            <pc:sldMk cId="3697527809" sldId="300"/>
            <ac:spMk id="3" creationId="{E7B0BDC0-0D9E-4097-B90D-5B0E09D32BC8}"/>
          </ac:spMkLst>
        </pc:spChg>
        <pc:picChg chg="add mod">
          <ac:chgData name="Shivdeo, Abhishek Ulhas" userId="S::ashivdeo@wpi.edu::2b15e179-d717-49ef-9fdb-e96ad5029d17" providerId="AD" clId="Web-{3471A1A6-8A37-8308-DBA1-DF81A61FCDA4}" dt="2021-12-06T21:08:44.526" v="148" actId="1076"/>
          <ac:picMkLst>
            <pc:docMk/>
            <pc:sldMk cId="3697527809" sldId="300"/>
            <ac:picMk id="6" creationId="{02A03BAF-2456-4260-9148-885302C0D8E7}"/>
          </ac:picMkLst>
        </pc:picChg>
      </pc:sldChg>
      <pc:sldChg chg="addSp delSp modSp new">
        <pc:chgData name="Shivdeo, Abhishek Ulhas" userId="S::ashivdeo@wpi.edu::2b15e179-d717-49ef-9fdb-e96ad5029d17" providerId="AD" clId="Web-{3471A1A6-8A37-8308-DBA1-DF81A61FCDA4}" dt="2021-12-06T21:11:36.750" v="158" actId="1076"/>
        <pc:sldMkLst>
          <pc:docMk/>
          <pc:sldMk cId="26554400" sldId="301"/>
        </pc:sldMkLst>
        <pc:spChg chg="mod">
          <ac:chgData name="Shivdeo, Abhishek Ulhas" userId="S::ashivdeo@wpi.edu::2b15e179-d717-49ef-9fdb-e96ad5029d17" providerId="AD" clId="Web-{3471A1A6-8A37-8308-DBA1-DF81A61FCDA4}" dt="2021-12-06T21:08:58.199" v="155" actId="20577"/>
          <ac:spMkLst>
            <pc:docMk/>
            <pc:sldMk cId="26554400" sldId="301"/>
            <ac:spMk id="2" creationId="{B0A15AFD-C96B-412E-93EE-432BD45A6166}"/>
          </ac:spMkLst>
        </pc:spChg>
        <pc:spChg chg="del">
          <ac:chgData name="Shivdeo, Abhishek Ulhas" userId="S::ashivdeo@wpi.edu::2b15e179-d717-49ef-9fdb-e96ad5029d17" providerId="AD" clId="Web-{3471A1A6-8A37-8308-DBA1-DF81A61FCDA4}" dt="2021-12-06T21:11:30.734" v="156"/>
          <ac:spMkLst>
            <pc:docMk/>
            <pc:sldMk cId="26554400" sldId="301"/>
            <ac:spMk id="3" creationId="{E7EA9F88-E41B-42DC-99F1-986FDB9AD779}"/>
          </ac:spMkLst>
        </pc:spChg>
        <pc:picChg chg="add mod ord">
          <ac:chgData name="Shivdeo, Abhishek Ulhas" userId="S::ashivdeo@wpi.edu::2b15e179-d717-49ef-9fdb-e96ad5029d17" providerId="AD" clId="Web-{3471A1A6-8A37-8308-DBA1-DF81A61FCDA4}" dt="2021-12-06T21:11:36.750" v="158" actId="1076"/>
          <ac:picMkLst>
            <pc:docMk/>
            <pc:sldMk cId="26554400" sldId="301"/>
            <ac:picMk id="6" creationId="{1A7FA901-C44A-456C-A552-2002599DC120}"/>
          </ac:picMkLst>
        </pc:picChg>
      </pc:sldChg>
    </pc:docChg>
  </pc:docChgLst>
  <pc:docChgLst>
    <pc:chgData name="Shivdeo, Abhishek Ulhas" userId="S::ashivdeo@wpi.edu::2b15e179-d717-49ef-9fdb-e96ad5029d17" providerId="AD" clId="Web-{D7E30848-66A1-8A2C-200F-DE45E59A4263}"/>
    <pc:docChg chg="addSld delSld modSld sldOrd">
      <pc:chgData name="Shivdeo, Abhishek Ulhas" userId="S::ashivdeo@wpi.edu::2b15e179-d717-49ef-9fdb-e96ad5029d17" providerId="AD" clId="Web-{D7E30848-66A1-8A2C-200F-DE45E59A4263}" dt="2021-12-06T07:08:44.273" v="118"/>
      <pc:docMkLst>
        <pc:docMk/>
      </pc:docMkLst>
      <pc:sldChg chg="delSp modSp ord">
        <pc:chgData name="Shivdeo, Abhishek Ulhas" userId="S::ashivdeo@wpi.edu::2b15e179-d717-49ef-9fdb-e96ad5029d17" providerId="AD" clId="Web-{D7E30848-66A1-8A2C-200F-DE45E59A4263}" dt="2021-12-06T06:43:52.760" v="50" actId="20577"/>
        <pc:sldMkLst>
          <pc:docMk/>
          <pc:sldMk cId="3299742844" sldId="260"/>
        </pc:sldMkLst>
        <pc:spChg chg="del">
          <ac:chgData name="Shivdeo, Abhishek Ulhas" userId="S::ashivdeo@wpi.edu::2b15e179-d717-49ef-9fdb-e96ad5029d17" providerId="AD" clId="Web-{D7E30848-66A1-8A2C-200F-DE45E59A4263}" dt="2021-12-06T06:43:01.602" v="35"/>
          <ac:spMkLst>
            <pc:docMk/>
            <pc:sldMk cId="3299742844" sldId="260"/>
            <ac:spMk id="4" creationId="{9EAA9B87-681F-4C37-B8D8-CCE51A01B06F}"/>
          </ac:spMkLst>
        </pc:spChg>
        <pc:spChg chg="del">
          <ac:chgData name="Shivdeo, Abhishek Ulhas" userId="S::ashivdeo@wpi.edu::2b15e179-d717-49ef-9fdb-e96ad5029d17" providerId="AD" clId="Web-{D7E30848-66A1-8A2C-200F-DE45E59A4263}" dt="2021-12-06T06:42:53.961" v="33"/>
          <ac:spMkLst>
            <pc:docMk/>
            <pc:sldMk cId="3299742844" sldId="260"/>
            <ac:spMk id="6" creationId="{44D065E7-E47D-4DAA-916B-573F9F4FE17A}"/>
          </ac:spMkLst>
        </pc:spChg>
        <pc:spChg chg="mod">
          <ac:chgData name="Shivdeo, Abhishek Ulhas" userId="S::ashivdeo@wpi.edu::2b15e179-d717-49ef-9fdb-e96ad5029d17" providerId="AD" clId="Web-{D7E30848-66A1-8A2C-200F-DE45E59A4263}" dt="2021-12-06T06:43:52.760" v="50" actId="20577"/>
          <ac:spMkLst>
            <pc:docMk/>
            <pc:sldMk cId="3299742844" sldId="260"/>
            <ac:spMk id="7" creationId="{AB96669C-8595-448E-9618-96A07F36DE12}"/>
          </ac:spMkLst>
        </pc:spChg>
        <pc:spChg chg="del">
          <ac:chgData name="Shivdeo, Abhishek Ulhas" userId="S::ashivdeo@wpi.edu::2b15e179-d717-49ef-9fdb-e96ad5029d17" providerId="AD" clId="Web-{D7E30848-66A1-8A2C-200F-DE45E59A4263}" dt="2021-12-06T06:42:53.961" v="34"/>
          <ac:spMkLst>
            <pc:docMk/>
            <pc:sldMk cId="3299742844" sldId="260"/>
            <ac:spMk id="11" creationId="{9F97F6C8-8B05-4F3B-B4C0-A38BA83AF8B4}"/>
          </ac:spMkLst>
        </pc:spChg>
        <pc:spChg chg="del">
          <ac:chgData name="Shivdeo, Abhishek Ulhas" userId="S::ashivdeo@wpi.edu::2b15e179-d717-49ef-9fdb-e96ad5029d17" providerId="AD" clId="Web-{D7E30848-66A1-8A2C-200F-DE45E59A4263}" dt="2021-12-06T06:43:02.883" v="36"/>
          <ac:spMkLst>
            <pc:docMk/>
            <pc:sldMk cId="3299742844" sldId="260"/>
            <ac:spMk id="12" creationId="{37B07A29-EE84-4FA4-A9D0-6E0D3C520A4E}"/>
          </ac:spMkLst>
        </pc:spChg>
      </pc:sldChg>
      <pc:sldChg chg="modSp">
        <pc:chgData name="Shivdeo, Abhishek Ulhas" userId="S::ashivdeo@wpi.edu::2b15e179-d717-49ef-9fdb-e96ad5029d17" providerId="AD" clId="Web-{D7E30848-66A1-8A2C-200F-DE45E59A4263}" dt="2021-12-06T07:02:28.794" v="91" actId="20577"/>
        <pc:sldMkLst>
          <pc:docMk/>
          <pc:sldMk cId="1515935905" sldId="261"/>
        </pc:sldMkLst>
        <pc:spChg chg="mod">
          <ac:chgData name="Shivdeo, Abhishek Ulhas" userId="S::ashivdeo@wpi.edu::2b15e179-d717-49ef-9fdb-e96ad5029d17" providerId="AD" clId="Web-{D7E30848-66A1-8A2C-200F-DE45E59A4263}" dt="2021-12-06T07:02:28.794" v="91" actId="20577"/>
          <ac:spMkLst>
            <pc:docMk/>
            <pc:sldMk cId="1515935905" sldId="261"/>
            <ac:spMk id="4" creationId="{4610CE84-0FFC-4E56-B130-6D562A9F02FE}"/>
          </ac:spMkLst>
        </pc:spChg>
        <pc:spChg chg="mod">
          <ac:chgData name="Shivdeo, Abhishek Ulhas" userId="S::ashivdeo@wpi.edu::2b15e179-d717-49ef-9fdb-e96ad5029d17" providerId="AD" clId="Web-{D7E30848-66A1-8A2C-200F-DE45E59A4263}" dt="2021-12-06T06:50:54.710" v="66" actId="20577"/>
          <ac:spMkLst>
            <pc:docMk/>
            <pc:sldMk cId="1515935905" sldId="261"/>
            <ac:spMk id="7" creationId="{8B69F412-8908-452F-8CC0-F8176FF2F44C}"/>
          </ac:spMkLst>
        </pc:spChg>
      </pc:sldChg>
      <pc:sldChg chg="modSp">
        <pc:chgData name="Shivdeo, Abhishek Ulhas" userId="S::ashivdeo@wpi.edu::2b15e179-d717-49ef-9fdb-e96ad5029d17" providerId="AD" clId="Web-{D7E30848-66A1-8A2C-200F-DE45E59A4263}" dt="2021-12-06T06:54:05.809" v="81" actId="14100"/>
        <pc:sldMkLst>
          <pc:docMk/>
          <pc:sldMk cId="2044111410" sldId="262"/>
        </pc:sldMkLst>
        <pc:spChg chg="mod">
          <ac:chgData name="Shivdeo, Abhishek Ulhas" userId="S::ashivdeo@wpi.edu::2b15e179-d717-49ef-9fdb-e96ad5029d17" providerId="AD" clId="Web-{D7E30848-66A1-8A2C-200F-DE45E59A4263}" dt="2021-12-06T06:53:11.526" v="78" actId="20577"/>
          <ac:spMkLst>
            <pc:docMk/>
            <pc:sldMk cId="2044111410" sldId="262"/>
            <ac:spMk id="2" creationId="{00000000-0000-0000-0000-000000000000}"/>
          </ac:spMkLst>
        </pc:spChg>
        <pc:spChg chg="mod">
          <ac:chgData name="Shivdeo, Abhishek Ulhas" userId="S::ashivdeo@wpi.edu::2b15e179-d717-49ef-9fdb-e96ad5029d17" providerId="AD" clId="Web-{D7E30848-66A1-8A2C-200F-DE45E59A4263}" dt="2021-12-06T06:54:05.809" v="81" actId="14100"/>
          <ac:spMkLst>
            <pc:docMk/>
            <pc:sldMk cId="2044111410" sldId="262"/>
            <ac:spMk id="4" creationId="{AFBA8F0F-F9CD-439C-9DBA-4E13B09F3EF2}"/>
          </ac:spMkLst>
        </pc:spChg>
      </pc:sldChg>
      <pc:sldChg chg="delSp">
        <pc:chgData name="Shivdeo, Abhishek Ulhas" userId="S::ashivdeo@wpi.edu::2b15e179-d717-49ef-9fdb-e96ad5029d17" providerId="AD" clId="Web-{D7E30848-66A1-8A2C-200F-DE45E59A4263}" dt="2021-12-06T07:08:44.273" v="118"/>
        <pc:sldMkLst>
          <pc:docMk/>
          <pc:sldMk cId="2264666044" sldId="264"/>
        </pc:sldMkLst>
        <pc:spChg chg="del">
          <ac:chgData name="Shivdeo, Abhishek Ulhas" userId="S::ashivdeo@wpi.edu::2b15e179-d717-49ef-9fdb-e96ad5029d17" providerId="AD" clId="Web-{D7E30848-66A1-8A2C-200F-DE45E59A4263}" dt="2021-12-06T07:08:44.273" v="118"/>
          <ac:spMkLst>
            <pc:docMk/>
            <pc:sldMk cId="2264666044" sldId="264"/>
            <ac:spMk id="9" creationId="{6052BBE0-56C6-4AD6-ACE7-33F49914F6BB}"/>
          </ac:spMkLst>
        </pc:spChg>
      </pc:sldChg>
      <pc:sldChg chg="modSp">
        <pc:chgData name="Shivdeo, Abhishek Ulhas" userId="S::ashivdeo@wpi.edu::2b15e179-d717-49ef-9fdb-e96ad5029d17" providerId="AD" clId="Web-{D7E30848-66A1-8A2C-200F-DE45E59A4263}" dt="2021-12-06T07:03:28.952" v="97" actId="1076"/>
        <pc:sldMkLst>
          <pc:docMk/>
          <pc:sldMk cId="475695991" sldId="285"/>
        </pc:sldMkLst>
        <pc:spChg chg="mod">
          <ac:chgData name="Shivdeo, Abhishek Ulhas" userId="S::ashivdeo@wpi.edu::2b15e179-d717-49ef-9fdb-e96ad5029d17" providerId="AD" clId="Web-{D7E30848-66A1-8A2C-200F-DE45E59A4263}" dt="2021-12-06T06:46:54.734" v="52" actId="20577"/>
          <ac:spMkLst>
            <pc:docMk/>
            <pc:sldMk cId="475695991" sldId="285"/>
            <ac:spMk id="3" creationId="{BC647E94-BA03-4775-8616-6A55D655C8E0}"/>
          </ac:spMkLst>
        </pc:spChg>
        <pc:picChg chg="mod">
          <ac:chgData name="Shivdeo, Abhishek Ulhas" userId="S::ashivdeo@wpi.edu::2b15e179-d717-49ef-9fdb-e96ad5029d17" providerId="AD" clId="Web-{D7E30848-66A1-8A2C-200F-DE45E59A4263}" dt="2021-12-06T07:03:28.952" v="97" actId="1076"/>
          <ac:picMkLst>
            <pc:docMk/>
            <pc:sldMk cId="475695991" sldId="285"/>
            <ac:picMk id="6" creationId="{07AC77D6-ADF9-4B51-BF0E-766B6D0EDBB4}"/>
          </ac:picMkLst>
        </pc:picChg>
      </pc:sldChg>
      <pc:sldChg chg="addSp delSp modSp new">
        <pc:chgData name="Shivdeo, Abhishek Ulhas" userId="S::ashivdeo@wpi.edu::2b15e179-d717-49ef-9fdb-e96ad5029d17" providerId="AD" clId="Web-{D7E30848-66A1-8A2C-200F-DE45E59A4263}" dt="2021-12-06T06:32:29.146" v="31" actId="1076"/>
        <pc:sldMkLst>
          <pc:docMk/>
          <pc:sldMk cId="835925690" sldId="287"/>
        </pc:sldMkLst>
        <pc:spChg chg="del">
          <ac:chgData name="Shivdeo, Abhishek Ulhas" userId="S::ashivdeo@wpi.edu::2b15e179-d717-49ef-9fdb-e96ad5029d17" providerId="AD" clId="Web-{D7E30848-66A1-8A2C-200F-DE45E59A4263}" dt="2021-12-06T06:19:44.371" v="1"/>
          <ac:spMkLst>
            <pc:docMk/>
            <pc:sldMk cId="835925690" sldId="287"/>
            <ac:spMk id="3" creationId="{C5DEC46B-90D3-40E6-BB37-E600BB1D7074}"/>
          </ac:spMkLst>
        </pc:spChg>
        <pc:picChg chg="add mod">
          <ac:chgData name="Shivdeo, Abhishek Ulhas" userId="S::ashivdeo@wpi.edu::2b15e179-d717-49ef-9fdb-e96ad5029d17" providerId="AD" clId="Web-{D7E30848-66A1-8A2C-200F-DE45E59A4263}" dt="2021-12-06T06:20:41.732" v="8" actId="1076"/>
          <ac:picMkLst>
            <pc:docMk/>
            <pc:sldMk cId="835925690" sldId="287"/>
            <ac:picMk id="6" creationId="{E98E3795-64FE-4480-9046-816D46DECC14}"/>
          </ac:picMkLst>
        </pc:picChg>
        <pc:picChg chg="add mod">
          <ac:chgData name="Shivdeo, Abhishek Ulhas" userId="S::ashivdeo@wpi.edu::2b15e179-d717-49ef-9fdb-e96ad5029d17" providerId="AD" clId="Web-{D7E30848-66A1-8A2C-200F-DE45E59A4263}" dt="2021-12-06T06:20:39.779" v="7" actId="1076"/>
          <ac:picMkLst>
            <pc:docMk/>
            <pc:sldMk cId="835925690" sldId="287"/>
            <ac:picMk id="7" creationId="{1192C4D4-6B19-43F9-B7A7-6255E7A027E6}"/>
          </ac:picMkLst>
        </pc:picChg>
        <pc:picChg chg="add del mod">
          <ac:chgData name="Shivdeo, Abhishek Ulhas" userId="S::ashivdeo@wpi.edu::2b15e179-d717-49ef-9fdb-e96ad5029d17" providerId="AD" clId="Web-{D7E30848-66A1-8A2C-200F-DE45E59A4263}" dt="2021-12-06T06:24:01.722" v="13"/>
          <ac:picMkLst>
            <pc:docMk/>
            <pc:sldMk cId="835925690" sldId="287"/>
            <ac:picMk id="8" creationId="{76AAA298-2F32-4E16-A452-A77C0BF445C8}"/>
          </ac:picMkLst>
        </pc:picChg>
        <pc:picChg chg="add mod">
          <ac:chgData name="Shivdeo, Abhishek Ulhas" userId="S::ashivdeo@wpi.edu::2b15e179-d717-49ef-9fdb-e96ad5029d17" providerId="AD" clId="Web-{D7E30848-66A1-8A2C-200F-DE45E59A4263}" dt="2021-12-06T06:24:04.800" v="14" actId="1076"/>
          <ac:picMkLst>
            <pc:docMk/>
            <pc:sldMk cId="835925690" sldId="287"/>
            <ac:picMk id="9" creationId="{8A904F9D-C5BD-43DA-84B8-1855E787A07C}"/>
          </ac:picMkLst>
        </pc:picChg>
        <pc:picChg chg="add del mod">
          <ac:chgData name="Shivdeo, Abhishek Ulhas" userId="S::ashivdeo@wpi.edu::2b15e179-d717-49ef-9fdb-e96ad5029d17" providerId="AD" clId="Web-{D7E30848-66A1-8A2C-200F-DE45E59A4263}" dt="2021-12-06T06:32:16.583" v="27"/>
          <ac:picMkLst>
            <pc:docMk/>
            <pc:sldMk cId="835925690" sldId="287"/>
            <ac:picMk id="10" creationId="{7C636A4B-6B88-4D9D-88C4-F74DE074109F}"/>
          </ac:picMkLst>
        </pc:picChg>
        <pc:picChg chg="add mod">
          <ac:chgData name="Shivdeo, Abhishek Ulhas" userId="S::ashivdeo@wpi.edu::2b15e179-d717-49ef-9fdb-e96ad5029d17" providerId="AD" clId="Web-{D7E30848-66A1-8A2C-200F-DE45E59A4263}" dt="2021-12-06T06:32:29.146" v="31" actId="1076"/>
          <ac:picMkLst>
            <pc:docMk/>
            <pc:sldMk cId="835925690" sldId="287"/>
            <ac:picMk id="11" creationId="{01008150-C623-42D5-8EBB-6569E023DE41}"/>
          </ac:picMkLst>
        </pc:picChg>
        <pc:picChg chg="add mod">
          <ac:chgData name="Shivdeo, Abhishek Ulhas" userId="S::ashivdeo@wpi.edu::2b15e179-d717-49ef-9fdb-e96ad5029d17" providerId="AD" clId="Web-{D7E30848-66A1-8A2C-200F-DE45E59A4263}" dt="2021-12-06T06:32:27.114" v="30" actId="1076"/>
          <ac:picMkLst>
            <pc:docMk/>
            <pc:sldMk cId="835925690" sldId="287"/>
            <ac:picMk id="12" creationId="{C50044FE-E6A8-49CD-B936-F8FD2F5E69B4}"/>
          </ac:picMkLst>
        </pc:picChg>
      </pc:sldChg>
      <pc:sldChg chg="modSp add replId">
        <pc:chgData name="Shivdeo, Abhishek Ulhas" userId="S::ashivdeo@wpi.edu::2b15e179-d717-49ef-9fdb-e96ad5029d17" providerId="AD" clId="Web-{D7E30848-66A1-8A2C-200F-DE45E59A4263}" dt="2021-12-06T07:07:15.193" v="117" actId="1076"/>
        <pc:sldMkLst>
          <pc:docMk/>
          <pc:sldMk cId="182031208" sldId="288"/>
        </pc:sldMkLst>
        <pc:spChg chg="mod">
          <ac:chgData name="Shivdeo, Abhishek Ulhas" userId="S::ashivdeo@wpi.edu::2b15e179-d717-49ef-9fdb-e96ad5029d17" providerId="AD" clId="Web-{D7E30848-66A1-8A2C-200F-DE45E59A4263}" dt="2021-12-06T07:07:15.193" v="117" actId="1076"/>
          <ac:spMkLst>
            <pc:docMk/>
            <pc:sldMk cId="182031208" sldId="288"/>
            <ac:spMk id="2" creationId="{471C05E3-BAF6-41D2-A49D-10C8388386C4}"/>
          </ac:spMkLst>
        </pc:spChg>
      </pc:sldChg>
      <pc:sldChg chg="new del">
        <pc:chgData name="Shivdeo, Abhishek Ulhas" userId="S::ashivdeo@wpi.edu::2b15e179-d717-49ef-9fdb-e96ad5029d17" providerId="AD" clId="Web-{D7E30848-66A1-8A2C-200F-DE45E59A4263}" dt="2021-12-06T07:05:10.580" v="99"/>
        <pc:sldMkLst>
          <pc:docMk/>
          <pc:sldMk cId="4238993846" sldId="288"/>
        </pc:sldMkLst>
      </pc:sldChg>
      <pc:sldChg chg="new del">
        <pc:chgData name="Shivdeo, Abhishek Ulhas" userId="S::ashivdeo@wpi.edu::2b15e179-d717-49ef-9fdb-e96ad5029d17" providerId="AD" clId="Web-{D7E30848-66A1-8A2C-200F-DE45E59A4263}" dt="2021-12-06T07:05:56.628" v="102"/>
        <pc:sldMkLst>
          <pc:docMk/>
          <pc:sldMk cId="4241787155" sldId="289"/>
        </pc:sldMkLst>
      </pc:sldChg>
    </pc:docChg>
  </pc:docChgLst>
  <pc:docChgLst>
    <pc:chgData name="Allam, Rahul" userId="S::rallam@wpi.edu::b7412539-b8bc-4ad8-9e73-7fccd119a7a0" providerId="AD" clId="Web-{AC0A29CA-1C76-403F-B6AB-897C345E5487}"/>
    <pc:docChg chg="addSld delSld modSld sldOrd addMainMaster">
      <pc:chgData name="Allam, Rahul" userId="S::rallam@wpi.edu::b7412539-b8bc-4ad8-9e73-7fccd119a7a0" providerId="AD" clId="Web-{AC0A29CA-1C76-403F-B6AB-897C345E5487}" dt="2021-12-05T06:09:20.970" v="57"/>
      <pc:docMkLst>
        <pc:docMk/>
      </pc:docMkLst>
      <pc:sldChg chg="addSp delSp modSp">
        <pc:chgData name="Allam, Rahul" userId="S::rallam@wpi.edu::b7412539-b8bc-4ad8-9e73-7fccd119a7a0" providerId="AD" clId="Web-{AC0A29CA-1C76-403F-B6AB-897C345E5487}" dt="2021-12-05T05:20:37.872" v="19"/>
        <pc:sldMkLst>
          <pc:docMk/>
          <pc:sldMk cId="109857222" sldId="256"/>
        </pc:sldMkLst>
        <pc:spChg chg="del">
          <ac:chgData name="Allam, Rahul" userId="S::rallam@wpi.edu::b7412539-b8bc-4ad8-9e73-7fccd119a7a0" providerId="AD" clId="Web-{AC0A29CA-1C76-403F-B6AB-897C345E5487}" dt="2021-12-05T05:16:22.001" v="0"/>
          <ac:spMkLst>
            <pc:docMk/>
            <pc:sldMk cId="109857222" sldId="256"/>
            <ac:spMk id="2" creationId="{00000000-0000-0000-0000-000000000000}"/>
          </ac:spMkLst>
        </pc:spChg>
        <pc:spChg chg="del">
          <ac:chgData name="Allam, Rahul" userId="S::rallam@wpi.edu::b7412539-b8bc-4ad8-9e73-7fccd119a7a0" providerId="AD" clId="Web-{AC0A29CA-1C76-403F-B6AB-897C345E5487}" dt="2021-12-05T05:16:23.845" v="1"/>
          <ac:spMkLst>
            <pc:docMk/>
            <pc:sldMk cId="109857222" sldId="256"/>
            <ac:spMk id="3" creationId="{00000000-0000-0000-0000-000000000000}"/>
          </ac:spMkLst>
        </pc:spChg>
        <pc:spChg chg="add del mod">
          <ac:chgData name="Allam, Rahul" userId="S::rallam@wpi.edu::b7412539-b8bc-4ad8-9e73-7fccd119a7a0" providerId="AD" clId="Web-{AC0A29CA-1C76-403F-B6AB-897C345E5487}" dt="2021-12-05T05:20:37.872" v="19"/>
          <ac:spMkLst>
            <pc:docMk/>
            <pc:sldMk cId="109857222" sldId="256"/>
            <ac:spMk id="4" creationId="{422D5F95-1988-4D41-B640-A91C7D4CC848}"/>
          </ac:spMkLst>
        </pc:spChg>
        <pc:spChg chg="add mod">
          <ac:chgData name="Allam, Rahul" userId="S::rallam@wpi.edu::b7412539-b8bc-4ad8-9e73-7fccd119a7a0" providerId="AD" clId="Web-{AC0A29CA-1C76-403F-B6AB-897C345E5487}" dt="2021-12-05T05:20:25.028" v="18" actId="20577"/>
          <ac:spMkLst>
            <pc:docMk/>
            <pc:sldMk cId="109857222" sldId="256"/>
            <ac:spMk id="5" creationId="{4BE36E87-8D33-44C9-BEB4-C79F86CF3E9D}"/>
          </ac:spMkLst>
        </pc:spChg>
      </pc:sldChg>
      <pc:sldChg chg="addSp delSp modSp new ord">
        <pc:chgData name="Allam, Rahul" userId="S::rallam@wpi.edu::b7412539-b8bc-4ad8-9e73-7fccd119a7a0" providerId="AD" clId="Web-{AC0A29CA-1C76-403F-B6AB-897C345E5487}" dt="2021-12-05T06:09:20.970" v="57"/>
        <pc:sldMkLst>
          <pc:docMk/>
          <pc:sldMk cId="1590571476" sldId="257"/>
        </pc:sldMkLst>
        <pc:spChg chg="add mod">
          <ac:chgData name="Allam, Rahul" userId="S::rallam@wpi.edu::b7412539-b8bc-4ad8-9e73-7fccd119a7a0" providerId="AD" clId="Web-{AC0A29CA-1C76-403F-B6AB-897C345E5487}" dt="2021-12-05T05:49:09.212" v="52" actId="1076"/>
          <ac:spMkLst>
            <pc:docMk/>
            <pc:sldMk cId="1590571476" sldId="257"/>
            <ac:spMk id="2" creationId="{C3590691-147A-4483-B70A-D8F5B1930D40}"/>
          </ac:spMkLst>
        </pc:spChg>
        <pc:spChg chg="del">
          <ac:chgData name="Allam, Rahul" userId="S::rallam@wpi.edu::b7412539-b8bc-4ad8-9e73-7fccd119a7a0" providerId="AD" clId="Web-{AC0A29CA-1C76-403F-B6AB-897C345E5487}" dt="2021-12-05T05:19:39.261" v="3"/>
          <ac:spMkLst>
            <pc:docMk/>
            <pc:sldMk cId="1590571476" sldId="257"/>
            <ac:spMk id="2" creationId="{D6C0DAE3-4A11-4456-B0FC-1A4A48CE33D8}"/>
          </ac:spMkLst>
        </pc:spChg>
        <pc:spChg chg="del">
          <ac:chgData name="Allam, Rahul" userId="S::rallam@wpi.edu::b7412539-b8bc-4ad8-9e73-7fccd119a7a0" providerId="AD" clId="Web-{AC0A29CA-1C76-403F-B6AB-897C345E5487}" dt="2021-12-05T05:19:41.230" v="4"/>
          <ac:spMkLst>
            <pc:docMk/>
            <pc:sldMk cId="1590571476" sldId="257"/>
            <ac:spMk id="3" creationId="{1F648AB6-D196-4CBF-8D6C-95061E2BC3A2}"/>
          </ac:spMkLst>
        </pc:spChg>
      </pc:sldChg>
      <pc:sldChg chg="del">
        <pc:chgData name="Allam, Rahul" userId="S::rallam@wpi.edu::b7412539-b8bc-4ad8-9e73-7fccd119a7a0" providerId="AD" clId="Web-{AC0A29CA-1C76-403F-B6AB-897C345E5487}" dt="2021-12-05T05:53:15.398" v="54"/>
        <pc:sldMkLst>
          <pc:docMk/>
          <pc:sldMk cId="1477317291" sldId="258"/>
        </pc:sldMkLst>
      </pc:sldChg>
      <pc:sldChg chg="add ord">
        <pc:chgData name="Allam, Rahul" userId="S::rallam@wpi.edu::b7412539-b8bc-4ad8-9e73-7fccd119a7a0" providerId="AD" clId="Web-{AC0A29CA-1C76-403F-B6AB-897C345E5487}" dt="2021-12-05T06:09:16.908" v="56"/>
        <pc:sldMkLst>
          <pc:docMk/>
          <pc:sldMk cId="207991414" sldId="259"/>
        </pc:sldMkLst>
      </pc:sldChg>
      <pc:sldMasterChg chg="add addSldLayout">
        <pc:chgData name="Allam, Rahul" userId="S::rallam@wpi.edu::b7412539-b8bc-4ad8-9e73-7fccd119a7a0" providerId="AD" clId="Web-{AC0A29CA-1C76-403F-B6AB-897C345E5487}" dt="2021-12-05T05:53:09.820" v="53"/>
        <pc:sldMasterMkLst>
          <pc:docMk/>
          <pc:sldMasterMk cId="3436894326" sldId="2147483697"/>
        </pc:sldMasterMkLst>
        <pc:sldLayoutChg chg="add">
          <pc:chgData name="Allam, Rahul" userId="S::rallam@wpi.edu::b7412539-b8bc-4ad8-9e73-7fccd119a7a0" providerId="AD" clId="Web-{AC0A29CA-1C76-403F-B6AB-897C345E5487}" dt="2021-12-05T05:53:09.820" v="53"/>
          <pc:sldLayoutMkLst>
            <pc:docMk/>
            <pc:sldMasterMk cId="3436894326" sldId="2147483697"/>
            <pc:sldLayoutMk cId="3806064179" sldId="2147483698"/>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017159640" sldId="2147483699"/>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623213315" sldId="2147483700"/>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973370439" sldId="2147483701"/>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3245494502" sldId="2147483702"/>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992020425" sldId="2147483703"/>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280741694" sldId="2147483704"/>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296106249" sldId="2147483705"/>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4286045822" sldId="2147483706"/>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827920789" sldId="2147483707"/>
          </pc:sldLayoutMkLst>
        </pc:sldLayoutChg>
        <pc:sldLayoutChg chg="add">
          <pc:chgData name="Allam, Rahul" userId="S::rallam@wpi.edu::b7412539-b8bc-4ad8-9e73-7fccd119a7a0" providerId="AD" clId="Web-{AC0A29CA-1C76-403F-B6AB-897C345E5487}" dt="2021-12-05T05:53:09.820" v="53"/>
          <pc:sldLayoutMkLst>
            <pc:docMk/>
            <pc:sldMasterMk cId="3436894326" sldId="2147483697"/>
            <pc:sldLayoutMk cId="1504187605" sldId="2147483709"/>
          </pc:sldLayoutMkLst>
        </pc:sldLayoutChg>
      </pc:sldMasterChg>
    </pc:docChg>
  </pc:docChgLst>
  <pc:docChgLst>
    <pc:chgData name="Allam, Rahul" userId="S::rallam@wpi.edu::b7412539-b8bc-4ad8-9e73-7fccd119a7a0" providerId="AD" clId="Web-{B65FE197-829C-C13E-7AC1-4B9E8CD408E2}"/>
    <pc:docChg chg="addSld delSld modSld sldOrd">
      <pc:chgData name="Allam, Rahul" userId="S::rallam@wpi.edu::b7412539-b8bc-4ad8-9e73-7fccd119a7a0" providerId="AD" clId="Web-{B65FE197-829C-C13E-7AC1-4B9E8CD408E2}" dt="2021-12-06T22:31:18.592" v="1279" actId="1076"/>
      <pc:docMkLst>
        <pc:docMk/>
      </pc:docMkLst>
      <pc:sldChg chg="modSp">
        <pc:chgData name="Allam, Rahul" userId="S::rallam@wpi.edu::b7412539-b8bc-4ad8-9e73-7fccd119a7a0" providerId="AD" clId="Web-{B65FE197-829C-C13E-7AC1-4B9E8CD408E2}" dt="2021-12-06T22:30:15.153" v="1278" actId="1076"/>
        <pc:sldMkLst>
          <pc:docMk/>
          <pc:sldMk cId="3299742844" sldId="260"/>
        </pc:sldMkLst>
        <pc:picChg chg="mod">
          <ac:chgData name="Allam, Rahul" userId="S::rallam@wpi.edu::b7412539-b8bc-4ad8-9e73-7fccd119a7a0" providerId="AD" clId="Web-{B65FE197-829C-C13E-7AC1-4B9E8CD408E2}" dt="2021-12-06T22:30:15.153" v="1278" actId="1076"/>
          <ac:picMkLst>
            <pc:docMk/>
            <pc:sldMk cId="3299742844" sldId="260"/>
            <ac:picMk id="6" creationId="{61FD442A-8DC1-428B-9901-A65A149C4F87}"/>
          </ac:picMkLst>
        </pc:picChg>
      </pc:sldChg>
      <pc:sldChg chg="modSp">
        <pc:chgData name="Allam, Rahul" userId="S::rallam@wpi.edu::b7412539-b8bc-4ad8-9e73-7fccd119a7a0" providerId="AD" clId="Web-{B65FE197-829C-C13E-7AC1-4B9E8CD408E2}" dt="2021-12-06T22:31:18.592" v="1279" actId="1076"/>
        <pc:sldMkLst>
          <pc:docMk/>
          <pc:sldMk cId="1515935905" sldId="261"/>
        </pc:sldMkLst>
        <pc:picChg chg="mod">
          <ac:chgData name="Allam, Rahul" userId="S::rallam@wpi.edu::b7412539-b8bc-4ad8-9e73-7fccd119a7a0" providerId="AD" clId="Web-{B65FE197-829C-C13E-7AC1-4B9E8CD408E2}" dt="2021-12-06T22:31:18.592" v="1279" actId="1076"/>
          <ac:picMkLst>
            <pc:docMk/>
            <pc:sldMk cId="1515935905" sldId="261"/>
            <ac:picMk id="6" creationId="{30735989-477F-4F10-BDF1-61BD96D347D3}"/>
          </ac:picMkLst>
        </pc:picChg>
      </pc:sldChg>
      <pc:sldChg chg="delSp modSp">
        <pc:chgData name="Allam, Rahul" userId="S::rallam@wpi.edu::b7412539-b8bc-4ad8-9e73-7fccd119a7a0" providerId="AD" clId="Web-{B65FE197-829C-C13E-7AC1-4B9E8CD408E2}" dt="2021-12-06T20:25:31.999" v="938" actId="14100"/>
        <pc:sldMkLst>
          <pc:docMk/>
          <pc:sldMk cId="2044111410" sldId="262"/>
        </pc:sldMkLst>
        <pc:spChg chg="mod">
          <ac:chgData name="Allam, Rahul" userId="S::rallam@wpi.edu::b7412539-b8bc-4ad8-9e73-7fccd119a7a0" providerId="AD" clId="Web-{B65FE197-829C-C13E-7AC1-4B9E8CD408E2}" dt="2021-12-06T20:25:31.999" v="938" actId="14100"/>
          <ac:spMkLst>
            <pc:docMk/>
            <pc:sldMk cId="2044111410" sldId="262"/>
            <ac:spMk id="3" creationId="{00000000-0000-0000-0000-000000000000}"/>
          </ac:spMkLst>
        </pc:spChg>
        <pc:spChg chg="del mod">
          <ac:chgData name="Allam, Rahul" userId="S::rallam@wpi.edu::b7412539-b8bc-4ad8-9e73-7fccd119a7a0" providerId="AD" clId="Web-{B65FE197-829C-C13E-7AC1-4B9E8CD408E2}" dt="2021-12-06T20:01:08.055" v="882"/>
          <ac:spMkLst>
            <pc:docMk/>
            <pc:sldMk cId="2044111410" sldId="262"/>
            <ac:spMk id="4" creationId="{AFBA8F0F-F9CD-439C-9DBA-4E13B09F3EF2}"/>
          </ac:spMkLst>
        </pc:spChg>
      </pc:sldChg>
      <pc:sldChg chg="addSp delSp modSp">
        <pc:chgData name="Allam, Rahul" userId="S::rallam@wpi.edu::b7412539-b8bc-4ad8-9e73-7fccd119a7a0" providerId="AD" clId="Web-{B65FE197-829C-C13E-7AC1-4B9E8CD408E2}" dt="2021-12-06T20:41:50.781" v="1014" actId="20577"/>
        <pc:sldMkLst>
          <pc:docMk/>
          <pc:sldMk cId="3285929567" sldId="263"/>
        </pc:sldMkLst>
        <pc:spChg chg="mod">
          <ac:chgData name="Allam, Rahul" userId="S::rallam@wpi.edu::b7412539-b8bc-4ad8-9e73-7fccd119a7a0" providerId="AD" clId="Web-{B65FE197-829C-C13E-7AC1-4B9E8CD408E2}" dt="2021-12-06T20:41:50.781" v="1014" actId="20577"/>
          <ac:spMkLst>
            <pc:docMk/>
            <pc:sldMk cId="3285929567" sldId="263"/>
            <ac:spMk id="2" creationId="{00000000-0000-0000-0000-000000000000}"/>
          </ac:spMkLst>
        </pc:spChg>
        <pc:spChg chg="mod">
          <ac:chgData name="Allam, Rahul" userId="S::rallam@wpi.edu::b7412539-b8bc-4ad8-9e73-7fccd119a7a0" providerId="AD" clId="Web-{B65FE197-829C-C13E-7AC1-4B9E8CD408E2}" dt="2021-12-06T20:41:29.623" v="1011" actId="20577"/>
          <ac:spMkLst>
            <pc:docMk/>
            <pc:sldMk cId="3285929567" sldId="263"/>
            <ac:spMk id="3" creationId="{00000000-0000-0000-0000-000000000000}"/>
          </ac:spMkLst>
        </pc:spChg>
        <pc:spChg chg="del">
          <ac:chgData name="Allam, Rahul" userId="S::rallam@wpi.edu::b7412539-b8bc-4ad8-9e73-7fccd119a7a0" providerId="AD" clId="Web-{B65FE197-829C-C13E-7AC1-4B9E8CD408E2}" dt="2021-12-06T20:40:05.323" v="978"/>
          <ac:spMkLst>
            <pc:docMk/>
            <pc:sldMk cId="3285929567" sldId="263"/>
            <ac:spMk id="4" creationId="{0B7F0322-9E57-4A27-A014-05E93F8AA903}"/>
          </ac:spMkLst>
        </pc:spChg>
        <pc:spChg chg="mod">
          <ac:chgData name="Allam, Rahul" userId="S::rallam@wpi.edu::b7412539-b8bc-4ad8-9e73-7fccd119a7a0" providerId="AD" clId="Web-{B65FE197-829C-C13E-7AC1-4B9E8CD408E2}" dt="2021-12-06T20:40:14.870" v="980" actId="20577"/>
          <ac:spMkLst>
            <pc:docMk/>
            <pc:sldMk cId="3285929567" sldId="263"/>
            <ac:spMk id="7" creationId="{498CB8A8-19CE-4B4A-9B3A-0600461430E8}"/>
          </ac:spMkLst>
        </pc:spChg>
        <pc:grpChg chg="add mod">
          <ac:chgData name="Allam, Rahul" userId="S::rallam@wpi.edu::b7412539-b8bc-4ad8-9e73-7fccd119a7a0" providerId="AD" clId="Web-{B65FE197-829C-C13E-7AC1-4B9E8CD408E2}" dt="2021-12-06T20:41:38.296" v="1012" actId="1076"/>
          <ac:grpSpMkLst>
            <pc:docMk/>
            <pc:sldMk cId="3285929567" sldId="263"/>
            <ac:grpSpMk id="14" creationId="{9ECB949B-DF67-4C42-B75C-B46E025AC32F}"/>
          </ac:grpSpMkLst>
        </pc:grpChg>
        <pc:picChg chg="mod">
          <ac:chgData name="Allam, Rahul" userId="S::rallam@wpi.edu::b7412539-b8bc-4ad8-9e73-7fccd119a7a0" providerId="AD" clId="Web-{B65FE197-829C-C13E-7AC1-4B9E8CD408E2}" dt="2021-12-06T20:41:41.858" v="1013" actId="1076"/>
          <ac:picMkLst>
            <pc:docMk/>
            <pc:sldMk cId="3285929567" sldId="263"/>
            <ac:picMk id="6" creationId="{91B30723-5CBC-402E-B5DA-8109ED21AA51}"/>
          </ac:picMkLst>
        </pc:picChg>
      </pc:sldChg>
      <pc:sldChg chg="del">
        <pc:chgData name="Allam, Rahul" userId="S::rallam@wpi.edu::b7412539-b8bc-4ad8-9e73-7fccd119a7a0" providerId="AD" clId="Web-{B65FE197-829C-C13E-7AC1-4B9E8CD408E2}" dt="2021-12-06T19:48:44.236" v="627"/>
        <pc:sldMkLst>
          <pc:docMk/>
          <pc:sldMk cId="3152351708" sldId="265"/>
        </pc:sldMkLst>
      </pc:sldChg>
      <pc:sldChg chg="modSp">
        <pc:chgData name="Allam, Rahul" userId="S::rallam@wpi.edu::b7412539-b8bc-4ad8-9e73-7fccd119a7a0" providerId="AD" clId="Web-{B65FE197-829C-C13E-7AC1-4B9E8CD408E2}" dt="2021-12-06T20:39:40.212" v="976" actId="1076"/>
        <pc:sldMkLst>
          <pc:docMk/>
          <pc:sldMk cId="1229948178" sldId="267"/>
        </pc:sldMkLst>
        <pc:spChg chg="mod">
          <ac:chgData name="Allam, Rahul" userId="S::rallam@wpi.edu::b7412539-b8bc-4ad8-9e73-7fccd119a7a0" providerId="AD" clId="Web-{B65FE197-829C-C13E-7AC1-4B9E8CD408E2}" dt="2021-12-06T20:39:26.383" v="971" actId="20577"/>
          <ac:spMkLst>
            <pc:docMk/>
            <pc:sldMk cId="1229948178" sldId="267"/>
            <ac:spMk id="3" creationId="{00000000-0000-0000-0000-000000000000}"/>
          </ac:spMkLst>
        </pc:spChg>
        <pc:picChg chg="mod">
          <ac:chgData name="Allam, Rahul" userId="S::rallam@wpi.edu::b7412539-b8bc-4ad8-9e73-7fccd119a7a0" providerId="AD" clId="Web-{B65FE197-829C-C13E-7AC1-4B9E8CD408E2}" dt="2021-12-06T20:39:40.212" v="976" actId="1076"/>
          <ac:picMkLst>
            <pc:docMk/>
            <pc:sldMk cId="1229948178" sldId="267"/>
            <ac:picMk id="2" creationId="{318A1D94-6D80-4281-8721-A2830A6A59C0}"/>
          </ac:picMkLst>
        </pc:picChg>
      </pc:sldChg>
      <pc:sldChg chg="modSp modNotes">
        <pc:chgData name="Allam, Rahul" userId="S::rallam@wpi.edu::b7412539-b8bc-4ad8-9e73-7fccd119a7a0" providerId="AD" clId="Web-{B65FE197-829C-C13E-7AC1-4B9E8CD408E2}" dt="2021-12-06T21:00:25.069" v="1242" actId="20577"/>
        <pc:sldMkLst>
          <pc:docMk/>
          <pc:sldMk cId="331433834" sldId="277"/>
        </pc:sldMkLst>
        <pc:spChg chg="mod">
          <ac:chgData name="Allam, Rahul" userId="S::rallam@wpi.edu::b7412539-b8bc-4ad8-9e73-7fccd119a7a0" providerId="AD" clId="Web-{B65FE197-829C-C13E-7AC1-4B9E8CD408E2}" dt="2021-12-06T21:00:25.069" v="1242" actId="20577"/>
          <ac:spMkLst>
            <pc:docMk/>
            <pc:sldMk cId="331433834" sldId="277"/>
            <ac:spMk id="3" creationId="{00000000-0000-0000-0000-000000000000}"/>
          </ac:spMkLst>
        </pc:spChg>
      </pc:sldChg>
      <pc:sldChg chg="addSp delSp modSp modNotes">
        <pc:chgData name="Allam, Rahul" userId="S::rallam@wpi.edu::b7412539-b8bc-4ad8-9e73-7fccd119a7a0" providerId="AD" clId="Web-{B65FE197-829C-C13E-7AC1-4B9E8CD408E2}" dt="2021-12-06T18:16:22.102" v="538" actId="20577"/>
        <pc:sldMkLst>
          <pc:docMk/>
          <pc:sldMk cId="544432386" sldId="278"/>
        </pc:sldMkLst>
        <pc:spChg chg="mod">
          <ac:chgData name="Allam, Rahul" userId="S::rallam@wpi.edu::b7412539-b8bc-4ad8-9e73-7fccd119a7a0" providerId="AD" clId="Web-{B65FE197-829C-C13E-7AC1-4B9E8CD408E2}" dt="2021-12-06T18:00:59.560" v="232" actId="20577"/>
          <ac:spMkLst>
            <pc:docMk/>
            <pc:sldMk cId="544432386" sldId="278"/>
            <ac:spMk id="3" creationId="{00000000-0000-0000-0000-000000000000}"/>
          </ac:spMkLst>
        </pc:spChg>
        <pc:spChg chg="add del mod">
          <ac:chgData name="Allam, Rahul" userId="S::rallam@wpi.edu::b7412539-b8bc-4ad8-9e73-7fccd119a7a0" providerId="AD" clId="Web-{B65FE197-829C-C13E-7AC1-4B9E8CD408E2}" dt="2021-12-06T17:58:30.196" v="180"/>
          <ac:spMkLst>
            <pc:docMk/>
            <pc:sldMk cId="544432386" sldId="278"/>
            <ac:spMk id="4" creationId="{B08AB3F4-BAD2-4BEF-B54F-B1FA251ECF69}"/>
          </ac:spMkLst>
        </pc:spChg>
        <pc:spChg chg="add del mod">
          <ac:chgData name="Allam, Rahul" userId="S::rallam@wpi.edu::b7412539-b8bc-4ad8-9e73-7fccd119a7a0" providerId="AD" clId="Web-{B65FE197-829C-C13E-7AC1-4B9E8CD408E2}" dt="2021-12-06T17:59:09.275" v="185"/>
          <ac:spMkLst>
            <pc:docMk/>
            <pc:sldMk cId="544432386" sldId="278"/>
            <ac:spMk id="6" creationId="{FDCD2898-59C8-4283-BCF6-A5D1E94E0DBA}"/>
          </ac:spMkLst>
        </pc:spChg>
        <pc:spChg chg="add mod">
          <ac:chgData name="Allam, Rahul" userId="S::rallam@wpi.edu::b7412539-b8bc-4ad8-9e73-7fccd119a7a0" providerId="AD" clId="Web-{B65FE197-829C-C13E-7AC1-4B9E8CD408E2}" dt="2021-12-06T18:16:22.102" v="538" actId="20577"/>
          <ac:spMkLst>
            <pc:docMk/>
            <pc:sldMk cId="544432386" sldId="278"/>
            <ac:spMk id="7" creationId="{9DA42863-6C7E-4EC4-AE40-6A9312E77118}"/>
          </ac:spMkLst>
        </pc:spChg>
        <pc:spChg chg="add del mod">
          <ac:chgData name="Allam, Rahul" userId="S::rallam@wpi.edu::b7412539-b8bc-4ad8-9e73-7fccd119a7a0" providerId="AD" clId="Web-{B65FE197-829C-C13E-7AC1-4B9E8CD408E2}" dt="2021-12-06T18:05:10.879" v="353"/>
          <ac:spMkLst>
            <pc:docMk/>
            <pc:sldMk cId="544432386" sldId="278"/>
            <ac:spMk id="8" creationId="{DCBFFD9C-9396-4470-A72F-CB55233EE453}"/>
          </ac:spMkLst>
        </pc:spChg>
        <pc:spChg chg="add del mod">
          <ac:chgData name="Allam, Rahul" userId="S::rallam@wpi.edu::b7412539-b8bc-4ad8-9e73-7fccd119a7a0" providerId="AD" clId="Web-{B65FE197-829C-C13E-7AC1-4B9E8CD408E2}" dt="2021-12-06T18:11:51.110" v="503"/>
          <ac:spMkLst>
            <pc:docMk/>
            <pc:sldMk cId="544432386" sldId="278"/>
            <ac:spMk id="9" creationId="{F0EE3A37-7B3E-4A9A-B564-4C914735C510}"/>
          </ac:spMkLst>
        </pc:spChg>
        <pc:spChg chg="add mod">
          <ac:chgData name="Allam, Rahul" userId="S::rallam@wpi.edu::b7412539-b8bc-4ad8-9e73-7fccd119a7a0" providerId="AD" clId="Web-{B65FE197-829C-C13E-7AC1-4B9E8CD408E2}" dt="2021-12-06T18:13:59.238" v="523" actId="1076"/>
          <ac:spMkLst>
            <pc:docMk/>
            <pc:sldMk cId="544432386" sldId="278"/>
            <ac:spMk id="10" creationId="{6156E891-22E0-4AB4-9AEC-FA0DA295B74A}"/>
          </ac:spMkLst>
        </pc:spChg>
        <pc:spChg chg="add mod">
          <ac:chgData name="Allam, Rahul" userId="S::rallam@wpi.edu::b7412539-b8bc-4ad8-9e73-7fccd119a7a0" providerId="AD" clId="Web-{B65FE197-829C-C13E-7AC1-4B9E8CD408E2}" dt="2021-12-06T18:14:04.348" v="525" actId="14100"/>
          <ac:spMkLst>
            <pc:docMk/>
            <pc:sldMk cId="544432386" sldId="278"/>
            <ac:spMk id="11" creationId="{3030A6C8-062F-40DE-9042-207127A85037}"/>
          </ac:spMkLst>
        </pc:spChg>
        <pc:cxnChg chg="add del">
          <ac:chgData name="Allam, Rahul" userId="S::rallam@wpi.edu::b7412539-b8bc-4ad8-9e73-7fccd119a7a0" providerId="AD" clId="Web-{B65FE197-829C-C13E-7AC1-4B9E8CD408E2}" dt="2021-12-06T18:14:24.755" v="527"/>
          <ac:cxnSpMkLst>
            <pc:docMk/>
            <pc:sldMk cId="544432386" sldId="278"/>
            <ac:cxnSpMk id="12" creationId="{F9B82BF0-33E7-4FA5-B7BB-2632C8D16997}"/>
          </ac:cxnSpMkLst>
        </pc:cxnChg>
        <pc:cxnChg chg="add del mod">
          <ac:chgData name="Allam, Rahul" userId="S::rallam@wpi.edu::b7412539-b8bc-4ad8-9e73-7fccd119a7a0" providerId="AD" clId="Web-{B65FE197-829C-C13E-7AC1-4B9E8CD408E2}" dt="2021-12-06T18:16:13.899" v="536"/>
          <ac:cxnSpMkLst>
            <pc:docMk/>
            <pc:sldMk cId="544432386" sldId="278"/>
            <ac:cxnSpMk id="13" creationId="{B9F314D4-61BE-4A9E-A56C-8F2C35015EF1}"/>
          </ac:cxnSpMkLst>
        </pc:cxnChg>
        <pc:cxnChg chg="add del mod">
          <ac:chgData name="Allam, Rahul" userId="S::rallam@wpi.edu::b7412539-b8bc-4ad8-9e73-7fccd119a7a0" providerId="AD" clId="Web-{B65FE197-829C-C13E-7AC1-4B9E8CD408E2}" dt="2021-12-06T18:16:11.742" v="535"/>
          <ac:cxnSpMkLst>
            <pc:docMk/>
            <pc:sldMk cId="544432386" sldId="278"/>
            <ac:cxnSpMk id="14" creationId="{55837917-CE06-4EB3-AC29-5DB17D123DBA}"/>
          </ac:cxnSpMkLst>
        </pc:cxnChg>
      </pc:sldChg>
      <pc:sldChg chg="addAnim modAnim">
        <pc:chgData name="Allam, Rahul" userId="S::rallam@wpi.edu::b7412539-b8bc-4ad8-9e73-7fccd119a7a0" providerId="AD" clId="Web-{B65FE197-829C-C13E-7AC1-4B9E8CD408E2}" dt="2021-12-06T17:57:29.116" v="167"/>
        <pc:sldMkLst>
          <pc:docMk/>
          <pc:sldMk cId="606788488" sldId="279"/>
        </pc:sldMkLst>
      </pc:sldChg>
      <pc:sldChg chg="modSp">
        <pc:chgData name="Allam, Rahul" userId="S::rallam@wpi.edu::b7412539-b8bc-4ad8-9e73-7fccd119a7a0" providerId="AD" clId="Web-{B65FE197-829C-C13E-7AC1-4B9E8CD408E2}" dt="2021-12-06T17:51:58.684" v="165" actId="14100"/>
        <pc:sldMkLst>
          <pc:docMk/>
          <pc:sldMk cId="2705335431" sldId="280"/>
        </pc:sldMkLst>
        <pc:spChg chg="mod">
          <ac:chgData name="Allam, Rahul" userId="S::rallam@wpi.edu::b7412539-b8bc-4ad8-9e73-7fccd119a7a0" providerId="AD" clId="Web-{B65FE197-829C-C13E-7AC1-4B9E8CD408E2}" dt="2021-12-06T17:51:58.684" v="165" actId="14100"/>
          <ac:spMkLst>
            <pc:docMk/>
            <pc:sldMk cId="2705335431" sldId="280"/>
            <ac:spMk id="3" creationId="{00000000-0000-0000-0000-000000000000}"/>
          </ac:spMkLst>
        </pc:spChg>
      </pc:sldChg>
      <pc:sldChg chg="modSp modNotes">
        <pc:chgData name="Allam, Rahul" userId="S::rallam@wpi.edu::b7412539-b8bc-4ad8-9e73-7fccd119a7a0" providerId="AD" clId="Web-{B65FE197-829C-C13E-7AC1-4B9E8CD408E2}" dt="2021-12-06T17:51:22.465" v="158" actId="20577"/>
        <pc:sldMkLst>
          <pc:docMk/>
          <pc:sldMk cId="3949499116" sldId="281"/>
        </pc:sldMkLst>
        <pc:spChg chg="mod">
          <ac:chgData name="Allam, Rahul" userId="S::rallam@wpi.edu::b7412539-b8bc-4ad8-9e73-7fccd119a7a0" providerId="AD" clId="Web-{B65FE197-829C-C13E-7AC1-4B9E8CD408E2}" dt="2021-12-06T17:51:22.465" v="158" actId="20577"/>
          <ac:spMkLst>
            <pc:docMk/>
            <pc:sldMk cId="3949499116" sldId="281"/>
            <ac:spMk id="3" creationId="{00000000-0000-0000-0000-000000000000}"/>
          </ac:spMkLst>
        </pc:spChg>
        <pc:spChg chg="mod">
          <ac:chgData name="Allam, Rahul" userId="S::rallam@wpi.edu::b7412539-b8bc-4ad8-9e73-7fccd119a7a0" providerId="AD" clId="Web-{B65FE197-829C-C13E-7AC1-4B9E8CD408E2}" dt="2021-12-06T17:51:11.542" v="154" actId="1076"/>
          <ac:spMkLst>
            <pc:docMk/>
            <pc:sldMk cId="3949499116" sldId="281"/>
            <ac:spMk id="16" creationId="{3B359498-9485-4176-AC55-0B115F137DC3}"/>
          </ac:spMkLst>
        </pc:spChg>
        <pc:graphicFrameChg chg="mod modGraphic">
          <ac:chgData name="Allam, Rahul" userId="S::rallam@wpi.edu::b7412539-b8bc-4ad8-9e73-7fccd119a7a0" providerId="AD" clId="Web-{B65FE197-829C-C13E-7AC1-4B9E8CD408E2}" dt="2021-12-06T17:51:11.511" v="153" actId="1076"/>
          <ac:graphicFrameMkLst>
            <pc:docMk/>
            <pc:sldMk cId="3949499116" sldId="281"/>
            <ac:graphicFrameMk id="15" creationId="{F4A1532F-BA8E-4058-8C38-5D99A0A6A87B}"/>
          </ac:graphicFrameMkLst>
        </pc:graphicFrameChg>
        <pc:picChg chg="mod">
          <ac:chgData name="Allam, Rahul" userId="S::rallam@wpi.edu::b7412539-b8bc-4ad8-9e73-7fccd119a7a0" providerId="AD" clId="Web-{B65FE197-829C-C13E-7AC1-4B9E8CD408E2}" dt="2021-12-06T17:51:11.496" v="152" actId="1076"/>
          <ac:picMkLst>
            <pc:docMk/>
            <pc:sldMk cId="3949499116" sldId="281"/>
            <ac:picMk id="14" creationId="{57049D87-68B4-4D7E-ACFF-37137179A864}"/>
          </ac:picMkLst>
        </pc:picChg>
      </pc:sldChg>
      <pc:sldChg chg="modSp">
        <pc:chgData name="Allam, Rahul" userId="S::rallam@wpi.edu::b7412539-b8bc-4ad8-9e73-7fccd119a7a0" providerId="AD" clId="Web-{B65FE197-829C-C13E-7AC1-4B9E8CD408E2}" dt="2021-12-06T20:20:07.796" v="907" actId="20577"/>
        <pc:sldMkLst>
          <pc:docMk/>
          <pc:sldMk cId="35662742" sldId="282"/>
        </pc:sldMkLst>
        <pc:spChg chg="mod">
          <ac:chgData name="Allam, Rahul" userId="S::rallam@wpi.edu::b7412539-b8bc-4ad8-9e73-7fccd119a7a0" providerId="AD" clId="Web-{B65FE197-829C-C13E-7AC1-4B9E8CD408E2}" dt="2021-12-06T20:20:07.796" v="907" actId="20577"/>
          <ac:spMkLst>
            <pc:docMk/>
            <pc:sldMk cId="35662742" sldId="282"/>
            <ac:spMk id="3" creationId="{00000000-0000-0000-0000-000000000000}"/>
          </ac:spMkLst>
        </pc:spChg>
        <pc:spChg chg="mod">
          <ac:chgData name="Allam, Rahul" userId="S::rallam@wpi.edu::b7412539-b8bc-4ad8-9e73-7fccd119a7a0" providerId="AD" clId="Web-{B65FE197-829C-C13E-7AC1-4B9E8CD408E2}" dt="2021-12-06T17:45:04.610" v="9" actId="20577"/>
          <ac:spMkLst>
            <pc:docMk/>
            <pc:sldMk cId="35662742" sldId="282"/>
            <ac:spMk id="19" creationId="{7B218AD1-8D17-4BEE-9B08-78A5B208E33E}"/>
          </ac:spMkLst>
        </pc:spChg>
        <pc:spChg chg="mod">
          <ac:chgData name="Allam, Rahul" userId="S::rallam@wpi.edu::b7412539-b8bc-4ad8-9e73-7fccd119a7a0" providerId="AD" clId="Web-{B65FE197-829C-C13E-7AC1-4B9E8CD408E2}" dt="2021-12-06T17:45:04.813" v="10" actId="20577"/>
          <ac:spMkLst>
            <pc:docMk/>
            <pc:sldMk cId="35662742" sldId="282"/>
            <ac:spMk id="20" creationId="{5546470B-8F60-47E6-B105-5235F2B10DB4}"/>
          </ac:spMkLst>
        </pc:spChg>
        <pc:grpChg chg="mod">
          <ac:chgData name="Allam, Rahul" userId="S::rallam@wpi.edu::b7412539-b8bc-4ad8-9e73-7fccd119a7a0" providerId="AD" clId="Web-{B65FE197-829C-C13E-7AC1-4B9E8CD408E2}" dt="2021-12-06T17:50:33.588" v="147" actId="1076"/>
          <ac:grpSpMkLst>
            <pc:docMk/>
            <pc:sldMk cId="35662742" sldId="282"/>
            <ac:grpSpMk id="16" creationId="{DE67BADE-BD66-461B-9AF0-668F89DBFC02}"/>
          </ac:grpSpMkLst>
        </pc:grpChg>
      </pc:sldChg>
      <pc:sldChg chg="modSp addAnim delAnim modAnim">
        <pc:chgData name="Allam, Rahul" userId="S::rallam@wpi.edu::b7412539-b8bc-4ad8-9e73-7fccd119a7a0" providerId="AD" clId="Web-{B65FE197-829C-C13E-7AC1-4B9E8CD408E2}" dt="2021-12-06T22:25:04.740" v="1277"/>
        <pc:sldMkLst>
          <pc:docMk/>
          <pc:sldMk cId="2343572315" sldId="283"/>
        </pc:sldMkLst>
        <pc:spChg chg="mod">
          <ac:chgData name="Allam, Rahul" userId="S::rallam@wpi.edu::b7412539-b8bc-4ad8-9e73-7fccd119a7a0" providerId="AD" clId="Web-{B65FE197-829C-C13E-7AC1-4B9E8CD408E2}" dt="2021-12-06T22:22:35.783" v="1258" actId="20577"/>
          <ac:spMkLst>
            <pc:docMk/>
            <pc:sldMk cId="2343572315" sldId="283"/>
            <ac:spMk id="3" creationId="{00000000-0000-0000-0000-000000000000}"/>
          </ac:spMkLst>
        </pc:spChg>
      </pc:sldChg>
      <pc:sldChg chg="addSp delSp modSp">
        <pc:chgData name="Allam, Rahul" userId="S::rallam@wpi.edu::b7412539-b8bc-4ad8-9e73-7fccd119a7a0" providerId="AD" clId="Web-{B65FE197-829C-C13E-7AC1-4B9E8CD408E2}" dt="2021-12-06T17:45:04.204" v="8" actId="14100"/>
        <pc:sldMkLst>
          <pc:docMk/>
          <pc:sldMk cId="1002285754" sldId="284"/>
        </pc:sldMkLst>
        <pc:spChg chg="add">
          <ac:chgData name="Allam, Rahul" userId="S::rallam@wpi.edu::b7412539-b8bc-4ad8-9e73-7fccd119a7a0" providerId="AD" clId="Web-{B65FE197-829C-C13E-7AC1-4B9E8CD408E2}" dt="2021-12-06T17:41:34.729" v="0"/>
          <ac:spMkLst>
            <pc:docMk/>
            <pc:sldMk cId="1002285754" sldId="284"/>
            <ac:spMk id="11" creationId="{0ABCDF83-C915-49C3-A43C-29C220239CF4}"/>
          </ac:spMkLst>
        </pc:spChg>
        <pc:spChg chg="add">
          <ac:chgData name="Allam, Rahul" userId="S::rallam@wpi.edu::b7412539-b8bc-4ad8-9e73-7fccd119a7a0" providerId="AD" clId="Web-{B65FE197-829C-C13E-7AC1-4B9E8CD408E2}" dt="2021-12-06T17:41:34.729" v="0"/>
          <ac:spMkLst>
            <pc:docMk/>
            <pc:sldMk cId="1002285754" sldId="284"/>
            <ac:spMk id="12" creationId="{D56D9700-B53D-479B-80DF-7195A8C5E9B1}"/>
          </ac:spMkLst>
        </pc:spChg>
        <pc:spChg chg="add">
          <ac:chgData name="Allam, Rahul" userId="S::rallam@wpi.edu::b7412539-b8bc-4ad8-9e73-7fccd119a7a0" providerId="AD" clId="Web-{B65FE197-829C-C13E-7AC1-4B9E8CD408E2}" dt="2021-12-06T17:41:34.729" v="0"/>
          <ac:spMkLst>
            <pc:docMk/>
            <pc:sldMk cId="1002285754" sldId="284"/>
            <ac:spMk id="13" creationId="{6D3F5750-E1F1-4408-87BB-196D281C89AE}"/>
          </ac:spMkLst>
        </pc:spChg>
        <pc:spChg chg="add">
          <ac:chgData name="Allam, Rahul" userId="S::rallam@wpi.edu::b7412539-b8bc-4ad8-9e73-7fccd119a7a0" providerId="AD" clId="Web-{B65FE197-829C-C13E-7AC1-4B9E8CD408E2}" dt="2021-12-06T17:41:34.729" v="0"/>
          <ac:spMkLst>
            <pc:docMk/>
            <pc:sldMk cId="1002285754" sldId="284"/>
            <ac:spMk id="14" creationId="{E213680F-2324-4A00-A993-9A13997E5B58}"/>
          </ac:spMkLst>
        </pc:spChg>
        <pc:grpChg chg="add del">
          <ac:chgData name="Allam, Rahul" userId="S::rallam@wpi.edu::b7412539-b8bc-4ad8-9e73-7fccd119a7a0" providerId="AD" clId="Web-{B65FE197-829C-C13E-7AC1-4B9E8CD408E2}" dt="2021-12-06T17:41:52.433" v="2"/>
          <ac:grpSpMkLst>
            <pc:docMk/>
            <pc:sldMk cId="1002285754" sldId="284"/>
            <ac:grpSpMk id="4" creationId="{ED72AFFE-DFDA-492C-9DC2-A966261270BD}"/>
          </ac:grpSpMkLst>
        </pc:grpChg>
        <pc:grpChg chg="add">
          <ac:chgData name="Allam, Rahul" userId="S::rallam@wpi.edu::b7412539-b8bc-4ad8-9e73-7fccd119a7a0" providerId="AD" clId="Web-{B65FE197-829C-C13E-7AC1-4B9E8CD408E2}" dt="2021-12-06T17:41:34.729" v="0"/>
          <ac:grpSpMkLst>
            <pc:docMk/>
            <pc:sldMk cId="1002285754" sldId="284"/>
            <ac:grpSpMk id="6" creationId="{482D43FF-1619-4F7F-AD99-31AFB2DEA641}"/>
          </ac:grpSpMkLst>
        </pc:grpChg>
        <pc:grpChg chg="add">
          <ac:chgData name="Allam, Rahul" userId="S::rallam@wpi.edu::b7412539-b8bc-4ad8-9e73-7fccd119a7a0" providerId="AD" clId="Web-{B65FE197-829C-C13E-7AC1-4B9E8CD408E2}" dt="2021-12-06T17:41:34.729" v="0"/>
          <ac:grpSpMkLst>
            <pc:docMk/>
            <pc:sldMk cId="1002285754" sldId="284"/>
            <ac:grpSpMk id="7" creationId="{9C675F7C-B228-40BF-A3CF-E7A36DAE72AB}"/>
          </ac:grpSpMkLst>
        </pc:grpChg>
        <pc:grpChg chg="add">
          <ac:chgData name="Allam, Rahul" userId="S::rallam@wpi.edu::b7412539-b8bc-4ad8-9e73-7fccd119a7a0" providerId="AD" clId="Web-{B65FE197-829C-C13E-7AC1-4B9E8CD408E2}" dt="2021-12-06T17:41:34.729" v="0"/>
          <ac:grpSpMkLst>
            <pc:docMk/>
            <pc:sldMk cId="1002285754" sldId="284"/>
            <ac:grpSpMk id="8" creationId="{AAE46A2A-DC42-4B3A-A304-4DFC742CBB7A}"/>
          </ac:grpSpMkLst>
        </pc:grpChg>
        <pc:grpChg chg="add">
          <ac:chgData name="Allam, Rahul" userId="S::rallam@wpi.edu::b7412539-b8bc-4ad8-9e73-7fccd119a7a0" providerId="AD" clId="Web-{B65FE197-829C-C13E-7AC1-4B9E8CD408E2}" dt="2021-12-06T17:41:34.729" v="0"/>
          <ac:grpSpMkLst>
            <pc:docMk/>
            <pc:sldMk cId="1002285754" sldId="284"/>
            <ac:grpSpMk id="9" creationId="{F637548F-F90E-4632-9949-8E949AD10F7A}"/>
          </ac:grpSpMkLst>
        </pc:grpChg>
        <pc:grpChg chg="add">
          <ac:chgData name="Allam, Rahul" userId="S::rallam@wpi.edu::b7412539-b8bc-4ad8-9e73-7fccd119a7a0" providerId="AD" clId="Web-{B65FE197-829C-C13E-7AC1-4B9E8CD408E2}" dt="2021-12-06T17:41:34.729" v="0"/>
          <ac:grpSpMkLst>
            <pc:docMk/>
            <pc:sldMk cId="1002285754" sldId="284"/>
            <ac:grpSpMk id="10" creationId="{72AC7E7B-CBE6-4777-86A0-453AB1280CAB}"/>
          </ac:grpSpMkLst>
        </pc:grpChg>
        <pc:picChg chg="add mod">
          <ac:chgData name="Allam, Rahul" userId="S::rallam@wpi.edu::b7412539-b8bc-4ad8-9e73-7fccd119a7a0" providerId="AD" clId="Web-{B65FE197-829C-C13E-7AC1-4B9E8CD408E2}" dt="2021-12-06T17:45:04.204" v="8" actId="14100"/>
          <ac:picMkLst>
            <pc:docMk/>
            <pc:sldMk cId="1002285754" sldId="284"/>
            <ac:picMk id="3" creationId="{EF6E7C60-5C9F-4C3B-96D1-C722AA71C326}"/>
          </ac:picMkLst>
        </pc:picChg>
        <pc:picChg chg="add">
          <ac:chgData name="Allam, Rahul" userId="S::rallam@wpi.edu::b7412539-b8bc-4ad8-9e73-7fccd119a7a0" providerId="AD" clId="Web-{B65FE197-829C-C13E-7AC1-4B9E8CD408E2}" dt="2021-12-06T17:41:34.729" v="0"/>
          <ac:picMkLst>
            <pc:docMk/>
            <pc:sldMk cId="1002285754" sldId="284"/>
            <ac:picMk id="15" creationId="{1829B317-04CC-4BB3-A4C7-384B097711FC}"/>
          </ac:picMkLst>
        </pc:picChg>
        <pc:picChg chg="add">
          <ac:chgData name="Allam, Rahul" userId="S::rallam@wpi.edu::b7412539-b8bc-4ad8-9e73-7fccd119a7a0" providerId="AD" clId="Web-{B65FE197-829C-C13E-7AC1-4B9E8CD408E2}" dt="2021-12-06T17:41:34.729" v="0"/>
          <ac:picMkLst>
            <pc:docMk/>
            <pc:sldMk cId="1002285754" sldId="284"/>
            <ac:picMk id="16" creationId="{3050B784-57A0-4626-8FCD-6FCE1C83D192}"/>
          </ac:picMkLst>
        </pc:picChg>
        <pc:picChg chg="add">
          <ac:chgData name="Allam, Rahul" userId="S::rallam@wpi.edu::b7412539-b8bc-4ad8-9e73-7fccd119a7a0" providerId="AD" clId="Web-{B65FE197-829C-C13E-7AC1-4B9E8CD408E2}" dt="2021-12-06T17:41:34.729" v="0"/>
          <ac:picMkLst>
            <pc:docMk/>
            <pc:sldMk cId="1002285754" sldId="284"/>
            <ac:picMk id="17" creationId="{316C9994-4936-4FAD-8755-2B9B20A3CC0F}"/>
          </ac:picMkLst>
        </pc:picChg>
        <pc:picChg chg="add">
          <ac:chgData name="Allam, Rahul" userId="S::rallam@wpi.edu::b7412539-b8bc-4ad8-9e73-7fccd119a7a0" providerId="AD" clId="Web-{B65FE197-829C-C13E-7AC1-4B9E8CD408E2}" dt="2021-12-06T17:41:34.729" v="0"/>
          <ac:picMkLst>
            <pc:docMk/>
            <pc:sldMk cId="1002285754" sldId="284"/>
            <ac:picMk id="18" creationId="{08F1A839-8DC2-46BF-B7E4-10E0DE910C62}"/>
          </ac:picMkLst>
        </pc:picChg>
        <pc:picChg chg="add">
          <ac:chgData name="Allam, Rahul" userId="S::rallam@wpi.edu::b7412539-b8bc-4ad8-9e73-7fccd119a7a0" providerId="AD" clId="Web-{B65FE197-829C-C13E-7AC1-4B9E8CD408E2}" dt="2021-12-06T17:41:34.729" v="0"/>
          <ac:picMkLst>
            <pc:docMk/>
            <pc:sldMk cId="1002285754" sldId="284"/>
            <ac:picMk id="19" creationId="{05ADAB1A-CF5F-4942-9915-F9CF3047CE47}"/>
          </ac:picMkLst>
        </pc:picChg>
        <pc:picChg chg="add">
          <ac:chgData name="Allam, Rahul" userId="S::rallam@wpi.edu::b7412539-b8bc-4ad8-9e73-7fccd119a7a0" providerId="AD" clId="Web-{B65FE197-829C-C13E-7AC1-4B9E8CD408E2}" dt="2021-12-06T17:41:34.729" v="0"/>
          <ac:picMkLst>
            <pc:docMk/>
            <pc:sldMk cId="1002285754" sldId="284"/>
            <ac:picMk id="20" creationId="{3406A772-40D2-4412-BBC3-FDE8C789B687}"/>
          </ac:picMkLst>
        </pc:picChg>
        <pc:picChg chg="add del">
          <ac:chgData name="Allam, Rahul" userId="S::rallam@wpi.edu::b7412539-b8bc-4ad8-9e73-7fccd119a7a0" providerId="AD" clId="Web-{B65FE197-829C-C13E-7AC1-4B9E8CD408E2}" dt="2021-12-06T17:41:46.276" v="1"/>
          <ac:picMkLst>
            <pc:docMk/>
            <pc:sldMk cId="1002285754" sldId="284"/>
            <ac:picMk id="21" creationId="{0DFD8641-BBAA-4391-9752-01173C0E9E6B}"/>
          </ac:picMkLst>
        </pc:picChg>
        <pc:picChg chg="add">
          <ac:chgData name="Allam, Rahul" userId="S::rallam@wpi.edu::b7412539-b8bc-4ad8-9e73-7fccd119a7a0" providerId="AD" clId="Web-{B65FE197-829C-C13E-7AC1-4B9E8CD408E2}" dt="2021-12-06T17:41:34.729" v="0"/>
          <ac:picMkLst>
            <pc:docMk/>
            <pc:sldMk cId="1002285754" sldId="284"/>
            <ac:picMk id="22" creationId="{4E8B9BEA-120F-42C4-91AF-374DBDB40FD8}"/>
          </ac:picMkLst>
        </pc:picChg>
        <pc:picChg chg="add">
          <ac:chgData name="Allam, Rahul" userId="S::rallam@wpi.edu::b7412539-b8bc-4ad8-9e73-7fccd119a7a0" providerId="AD" clId="Web-{B65FE197-829C-C13E-7AC1-4B9E8CD408E2}" dt="2021-12-06T17:41:34.729" v="0"/>
          <ac:picMkLst>
            <pc:docMk/>
            <pc:sldMk cId="1002285754" sldId="284"/>
            <ac:picMk id="23" creationId="{1867E30A-4BF7-4A36-84E0-2C582002BC3F}"/>
          </ac:picMkLst>
        </pc:picChg>
        <pc:picChg chg="add">
          <ac:chgData name="Allam, Rahul" userId="S::rallam@wpi.edu::b7412539-b8bc-4ad8-9e73-7fccd119a7a0" providerId="AD" clId="Web-{B65FE197-829C-C13E-7AC1-4B9E8CD408E2}" dt="2021-12-06T17:41:34.729" v="0"/>
          <ac:picMkLst>
            <pc:docMk/>
            <pc:sldMk cId="1002285754" sldId="284"/>
            <ac:picMk id="24" creationId="{7709A378-CAC8-40A5-93CE-1B6A5C843795}"/>
          </ac:picMkLst>
        </pc:picChg>
        <pc:picChg chg="add">
          <ac:chgData name="Allam, Rahul" userId="S::rallam@wpi.edu::b7412539-b8bc-4ad8-9e73-7fccd119a7a0" providerId="AD" clId="Web-{B65FE197-829C-C13E-7AC1-4B9E8CD408E2}" dt="2021-12-06T17:41:34.729" v="0"/>
          <ac:picMkLst>
            <pc:docMk/>
            <pc:sldMk cId="1002285754" sldId="284"/>
            <ac:picMk id="25" creationId="{F71141A5-6BF1-4B03-AEF9-86A369335AED}"/>
          </ac:picMkLst>
        </pc:picChg>
        <pc:picChg chg="add">
          <ac:chgData name="Allam, Rahul" userId="S::rallam@wpi.edu::b7412539-b8bc-4ad8-9e73-7fccd119a7a0" providerId="AD" clId="Web-{B65FE197-829C-C13E-7AC1-4B9E8CD408E2}" dt="2021-12-06T17:41:34.729" v="0"/>
          <ac:picMkLst>
            <pc:docMk/>
            <pc:sldMk cId="1002285754" sldId="284"/>
            <ac:picMk id="26" creationId="{96B856A4-A830-40E9-8232-2CF96EBD8C65}"/>
          </ac:picMkLst>
        </pc:picChg>
      </pc:sldChg>
      <pc:sldChg chg="addSp delSp modSp del">
        <pc:chgData name="Allam, Rahul" userId="S::rallam@wpi.edu::b7412539-b8bc-4ad8-9e73-7fccd119a7a0" providerId="AD" clId="Web-{B65FE197-829C-C13E-7AC1-4B9E8CD408E2}" dt="2021-12-06T20:47:15.343" v="1027"/>
        <pc:sldMkLst>
          <pc:docMk/>
          <pc:sldMk cId="2687165920" sldId="289"/>
        </pc:sldMkLst>
        <pc:spChg chg="del">
          <ac:chgData name="Allam, Rahul" userId="S::rallam@wpi.edu::b7412539-b8bc-4ad8-9e73-7fccd119a7a0" providerId="AD" clId="Web-{B65FE197-829C-C13E-7AC1-4B9E8CD408E2}" dt="2021-12-06T20:30:38.014" v="939"/>
          <ac:spMkLst>
            <pc:docMk/>
            <pc:sldMk cId="2687165920" sldId="289"/>
            <ac:spMk id="3" creationId="{4CA71DB3-2313-41EA-8D43-1E82F1F86569}"/>
          </ac:spMkLst>
        </pc:spChg>
        <pc:spChg chg="add del">
          <ac:chgData name="Allam, Rahul" userId="S::rallam@wpi.edu::b7412539-b8bc-4ad8-9e73-7fccd119a7a0" providerId="AD" clId="Web-{B65FE197-829C-C13E-7AC1-4B9E8CD408E2}" dt="2021-12-06T20:46:27.325" v="1017"/>
          <ac:spMkLst>
            <pc:docMk/>
            <pc:sldMk cId="2687165920" sldId="289"/>
            <ac:spMk id="7" creationId="{BFE3EF0D-FB38-4199-B330-9EED2568BF8F}"/>
          </ac:spMkLst>
        </pc:spChg>
        <pc:spChg chg="add mod">
          <ac:chgData name="Allam, Rahul" userId="S::rallam@wpi.edu::b7412539-b8bc-4ad8-9e73-7fccd119a7a0" providerId="AD" clId="Web-{B65FE197-829C-C13E-7AC1-4B9E8CD408E2}" dt="2021-12-06T20:46:33.544" v="1020" actId="1076"/>
          <ac:spMkLst>
            <pc:docMk/>
            <pc:sldMk cId="2687165920" sldId="289"/>
            <ac:spMk id="8" creationId="{FEAFCDC1-E378-4AC1-A998-531935FEFDF5}"/>
          </ac:spMkLst>
        </pc:spChg>
        <pc:picChg chg="add mod ord">
          <ac:chgData name="Allam, Rahul" userId="S::rallam@wpi.edu::b7412539-b8bc-4ad8-9e73-7fccd119a7a0" providerId="AD" clId="Web-{B65FE197-829C-C13E-7AC1-4B9E8CD408E2}" dt="2021-12-06T20:46:13.543" v="1015" actId="1076"/>
          <ac:picMkLst>
            <pc:docMk/>
            <pc:sldMk cId="2687165920" sldId="289"/>
            <ac:picMk id="6" creationId="{F7585680-6D57-4B6E-86D0-25854F7B22B7}"/>
          </ac:picMkLst>
        </pc:picChg>
      </pc:sldChg>
      <pc:sldChg chg="new del">
        <pc:chgData name="Allam, Rahul" userId="S::rallam@wpi.edu::b7412539-b8bc-4ad8-9e73-7fccd119a7a0" providerId="AD" clId="Web-{B65FE197-829C-C13E-7AC1-4B9E8CD408E2}" dt="2021-12-06T19:48:31.766" v="625"/>
        <pc:sldMkLst>
          <pc:docMk/>
          <pc:sldMk cId="2890460807" sldId="294"/>
        </pc:sldMkLst>
      </pc:sldChg>
      <pc:sldChg chg="modSp add">
        <pc:chgData name="Allam, Rahul" userId="S::rallam@wpi.edu::b7412539-b8bc-4ad8-9e73-7fccd119a7a0" providerId="AD" clId="Web-{B65FE197-829C-C13E-7AC1-4B9E8CD408E2}" dt="2021-12-06T19:48:37.751" v="626" actId="14100"/>
        <pc:sldMkLst>
          <pc:docMk/>
          <pc:sldMk cId="3622783732" sldId="295"/>
        </pc:sldMkLst>
        <pc:spChg chg="mod">
          <ac:chgData name="Allam, Rahul" userId="S::rallam@wpi.edu::b7412539-b8bc-4ad8-9e73-7fccd119a7a0" providerId="AD" clId="Web-{B65FE197-829C-C13E-7AC1-4B9E8CD408E2}" dt="2021-12-06T19:48:37.751" v="626" actId="14100"/>
          <ac:spMkLst>
            <pc:docMk/>
            <pc:sldMk cId="3622783732" sldId="295"/>
            <ac:spMk id="3" creationId="{00000000-0000-0000-0000-000000000000}"/>
          </ac:spMkLst>
        </pc:spChg>
      </pc:sldChg>
      <pc:sldChg chg="modSp add ord replId">
        <pc:chgData name="Allam, Rahul" userId="S::rallam@wpi.edu::b7412539-b8bc-4ad8-9e73-7fccd119a7a0" providerId="AD" clId="Web-{B65FE197-829C-C13E-7AC1-4B9E8CD408E2}" dt="2021-12-06T20:34:44.979" v="958" actId="1076"/>
        <pc:sldMkLst>
          <pc:docMk/>
          <pc:sldMk cId="2233232842" sldId="296"/>
        </pc:sldMkLst>
        <pc:spChg chg="mod">
          <ac:chgData name="Allam, Rahul" userId="S::rallam@wpi.edu::b7412539-b8bc-4ad8-9e73-7fccd119a7a0" providerId="AD" clId="Web-{B65FE197-829C-C13E-7AC1-4B9E8CD408E2}" dt="2021-12-06T20:34:44.979" v="958" actId="1076"/>
          <ac:spMkLst>
            <pc:docMk/>
            <pc:sldMk cId="2233232842" sldId="296"/>
            <ac:spMk id="2" creationId="{471C05E3-BAF6-41D2-A49D-10C8388386C4}"/>
          </ac:spMkLst>
        </pc:spChg>
      </pc:sldChg>
      <pc:sldChg chg="addSp modSp new">
        <pc:chgData name="Allam, Rahul" userId="S::rallam@wpi.edu::b7412539-b8bc-4ad8-9e73-7fccd119a7a0" providerId="AD" clId="Web-{B65FE197-829C-C13E-7AC1-4B9E8CD408E2}" dt="2021-12-06T20:49:57.929" v="1070" actId="20577"/>
        <pc:sldMkLst>
          <pc:docMk/>
          <pc:sldMk cId="292965718" sldId="298"/>
        </pc:sldMkLst>
        <pc:spChg chg="mod">
          <ac:chgData name="Allam, Rahul" userId="S::rallam@wpi.edu::b7412539-b8bc-4ad8-9e73-7fccd119a7a0" providerId="AD" clId="Web-{B65FE197-829C-C13E-7AC1-4B9E8CD408E2}" dt="2021-12-06T20:47:00.827" v="1023" actId="20577"/>
          <ac:spMkLst>
            <pc:docMk/>
            <pc:sldMk cId="292965718" sldId="298"/>
            <ac:spMk id="2" creationId="{B92FCA83-75E0-4E9D-9B97-B710461BD78E}"/>
          </ac:spMkLst>
        </pc:spChg>
        <pc:spChg chg="mod">
          <ac:chgData name="Allam, Rahul" userId="S::rallam@wpi.edu::b7412539-b8bc-4ad8-9e73-7fccd119a7a0" providerId="AD" clId="Web-{B65FE197-829C-C13E-7AC1-4B9E8CD408E2}" dt="2021-12-06T20:49:57.929" v="1070" actId="20577"/>
          <ac:spMkLst>
            <pc:docMk/>
            <pc:sldMk cId="292965718" sldId="298"/>
            <ac:spMk id="3" creationId="{17A9E53B-763D-440B-9441-C4E9B8112947}"/>
          </ac:spMkLst>
        </pc:spChg>
        <pc:picChg chg="add mod">
          <ac:chgData name="Allam, Rahul" userId="S::rallam@wpi.edu::b7412539-b8bc-4ad8-9e73-7fccd119a7a0" providerId="AD" clId="Web-{B65FE197-829C-C13E-7AC1-4B9E8CD408E2}" dt="2021-12-06T20:48:29.065" v="1057" actId="1076"/>
          <ac:picMkLst>
            <pc:docMk/>
            <pc:sldMk cId="292965718" sldId="298"/>
            <ac:picMk id="7" creationId="{8C14D98E-21B0-41FA-9FF1-013BF2A6BE8A}"/>
          </ac:picMkLst>
        </pc:picChg>
      </pc:sldChg>
      <pc:sldChg chg="modSp ord">
        <pc:chgData name="Allam, Rahul" userId="S::rallam@wpi.edu::b7412539-b8bc-4ad8-9e73-7fccd119a7a0" providerId="AD" clId="Web-{B65FE197-829C-C13E-7AC1-4B9E8CD408E2}" dt="2021-12-06T20:55:06.850" v="1117"/>
        <pc:sldMkLst>
          <pc:docMk/>
          <pc:sldMk cId="4283995832" sldId="299"/>
        </pc:sldMkLst>
        <pc:spChg chg="mod">
          <ac:chgData name="Allam, Rahul" userId="S::rallam@wpi.edu::b7412539-b8bc-4ad8-9e73-7fccd119a7a0" providerId="AD" clId="Web-{B65FE197-829C-C13E-7AC1-4B9E8CD408E2}" dt="2021-12-06T20:53:16.751" v="1116" actId="20577"/>
          <ac:spMkLst>
            <pc:docMk/>
            <pc:sldMk cId="4283995832" sldId="299"/>
            <ac:spMk id="2" creationId="{ED456299-6150-4C34-B0CE-EFB7C7C6B14F}"/>
          </ac:spMkLst>
        </pc:spChg>
      </pc:sldChg>
    </pc:docChg>
  </pc:docChgLst>
  <pc:docChgLst>
    <pc:chgData name="Allam, Rahul" userId="S::rallam@wpi.edu::b7412539-b8bc-4ad8-9e73-7fccd119a7a0" providerId="AD" clId="Web-{1BAACF4B-B195-4D6E-ED6F-CCC6857E8F3D}"/>
    <pc:docChg chg="addSld delSld modSld">
      <pc:chgData name="Allam, Rahul" userId="S::rallam@wpi.edu::b7412539-b8bc-4ad8-9e73-7fccd119a7a0" providerId="AD" clId="Web-{1BAACF4B-B195-4D6E-ED6F-CCC6857E8F3D}" dt="2021-12-06T17:26:55.324" v="355"/>
      <pc:docMkLst>
        <pc:docMk/>
      </pc:docMkLst>
      <pc:sldChg chg="addSp delSp modSp">
        <pc:chgData name="Allam, Rahul" userId="S::rallam@wpi.edu::b7412539-b8bc-4ad8-9e73-7fccd119a7a0" providerId="AD" clId="Web-{1BAACF4B-B195-4D6E-ED6F-CCC6857E8F3D}" dt="2021-12-06T16:34:23.612" v="50" actId="1076"/>
        <pc:sldMkLst>
          <pc:docMk/>
          <pc:sldMk cId="207991414" sldId="259"/>
        </pc:sldMkLst>
        <pc:spChg chg="add del">
          <ac:chgData name="Allam, Rahul" userId="S::rallam@wpi.edu::b7412539-b8bc-4ad8-9e73-7fccd119a7a0" providerId="AD" clId="Web-{1BAACF4B-B195-4D6E-ED6F-CCC6857E8F3D}" dt="2021-12-06T16:34:09.253" v="45"/>
          <ac:spMkLst>
            <pc:docMk/>
            <pc:sldMk cId="207991414" sldId="259"/>
            <ac:spMk id="3" creationId="{71838889-F0DB-4063-8F43-13C1A499CDA3}"/>
          </ac:spMkLst>
        </pc:spChg>
        <pc:spChg chg="mod">
          <ac:chgData name="Allam, Rahul" userId="S::rallam@wpi.edu::b7412539-b8bc-4ad8-9e73-7fccd119a7a0" providerId="AD" clId="Web-{1BAACF4B-B195-4D6E-ED6F-CCC6857E8F3D}" dt="2021-12-06T16:34:23.612" v="50" actId="1076"/>
          <ac:spMkLst>
            <pc:docMk/>
            <pc:sldMk cId="207991414" sldId="259"/>
            <ac:spMk id="5" creationId="{00000000-0000-0000-0000-000000000000}"/>
          </ac:spMkLst>
        </pc:spChg>
        <pc:spChg chg="del">
          <ac:chgData name="Allam, Rahul" userId="S::rallam@wpi.edu::b7412539-b8bc-4ad8-9e73-7fccd119a7a0" providerId="AD" clId="Web-{1BAACF4B-B195-4D6E-ED6F-CCC6857E8F3D}" dt="2021-12-06T16:32:06.034" v="0"/>
          <ac:spMkLst>
            <pc:docMk/>
            <pc:sldMk cId="207991414" sldId="259"/>
            <ac:spMk id="6" creationId="{00000000-0000-0000-0000-000000000000}"/>
          </ac:spMkLst>
        </pc:spChg>
      </pc:sldChg>
      <pc:sldChg chg="modSp">
        <pc:chgData name="Allam, Rahul" userId="S::rallam@wpi.edu::b7412539-b8bc-4ad8-9e73-7fccd119a7a0" providerId="AD" clId="Web-{1BAACF4B-B195-4D6E-ED6F-CCC6857E8F3D}" dt="2021-12-06T16:35:26.550" v="52" actId="1076"/>
        <pc:sldMkLst>
          <pc:docMk/>
          <pc:sldMk cId="2044111410" sldId="262"/>
        </pc:sldMkLst>
        <pc:spChg chg="mod">
          <ac:chgData name="Allam, Rahul" userId="S::rallam@wpi.edu::b7412539-b8bc-4ad8-9e73-7fccd119a7a0" providerId="AD" clId="Web-{1BAACF4B-B195-4D6E-ED6F-CCC6857E8F3D}" dt="2021-12-06T16:35:26.550" v="52" actId="1076"/>
          <ac:spMkLst>
            <pc:docMk/>
            <pc:sldMk cId="2044111410" sldId="262"/>
            <ac:spMk id="4" creationId="{AFBA8F0F-F9CD-439C-9DBA-4E13B09F3EF2}"/>
          </ac:spMkLst>
        </pc:spChg>
      </pc:sldChg>
      <pc:sldChg chg="modSp del">
        <pc:chgData name="Allam, Rahul" userId="S::rallam@wpi.edu::b7412539-b8bc-4ad8-9e73-7fccd119a7a0" providerId="AD" clId="Web-{1BAACF4B-B195-4D6E-ED6F-CCC6857E8F3D}" dt="2021-12-06T16:59:16.804" v="288"/>
        <pc:sldMkLst>
          <pc:docMk/>
          <pc:sldMk cId="2264666044" sldId="264"/>
        </pc:sldMkLst>
        <pc:spChg chg="mod">
          <ac:chgData name="Allam, Rahul" userId="S::rallam@wpi.edu::b7412539-b8bc-4ad8-9e73-7fccd119a7a0" providerId="AD" clId="Web-{1BAACF4B-B195-4D6E-ED6F-CCC6857E8F3D}" dt="2021-12-06T16:38:04.222" v="53" actId="20577"/>
          <ac:spMkLst>
            <pc:docMk/>
            <pc:sldMk cId="2264666044" sldId="264"/>
            <ac:spMk id="2" creationId="{00000000-0000-0000-0000-000000000000}"/>
          </ac:spMkLst>
        </pc:spChg>
        <pc:spChg chg="mod">
          <ac:chgData name="Allam, Rahul" userId="S::rallam@wpi.edu::b7412539-b8bc-4ad8-9e73-7fccd119a7a0" providerId="AD" clId="Web-{1BAACF4B-B195-4D6E-ED6F-CCC6857E8F3D}" dt="2021-12-06T16:58:12.741" v="276" actId="1076"/>
          <ac:spMkLst>
            <pc:docMk/>
            <pc:sldMk cId="2264666044" sldId="264"/>
            <ac:spMk id="7" creationId="{B719DF3F-130A-47D9-98B0-228763FDF944}"/>
          </ac:spMkLst>
        </pc:spChg>
        <pc:picChg chg="mod">
          <ac:chgData name="Allam, Rahul" userId="S::rallam@wpi.edu::b7412539-b8bc-4ad8-9e73-7fccd119a7a0" providerId="AD" clId="Web-{1BAACF4B-B195-4D6E-ED6F-CCC6857E8F3D}" dt="2021-12-06T16:49:03.333" v="219" actId="1076"/>
          <ac:picMkLst>
            <pc:docMk/>
            <pc:sldMk cId="2264666044" sldId="264"/>
            <ac:picMk id="6" creationId="{6CA51638-B6C3-4212-8478-0F224F8D0A31}"/>
          </ac:picMkLst>
        </pc:picChg>
        <pc:picChg chg="mod">
          <ac:chgData name="Allam, Rahul" userId="S::rallam@wpi.edu::b7412539-b8bc-4ad8-9e73-7fccd119a7a0" providerId="AD" clId="Web-{1BAACF4B-B195-4D6E-ED6F-CCC6857E8F3D}" dt="2021-12-06T16:52:48.506" v="232" actId="1076"/>
          <ac:picMkLst>
            <pc:docMk/>
            <pc:sldMk cId="2264666044" sldId="264"/>
            <ac:picMk id="8" creationId="{83817B0E-612F-4628-810F-A688ED35F873}"/>
          </ac:picMkLst>
        </pc:picChg>
      </pc:sldChg>
      <pc:sldChg chg="modSp">
        <pc:chgData name="Allam, Rahul" userId="S::rallam@wpi.edu::b7412539-b8bc-4ad8-9e73-7fccd119a7a0" providerId="AD" clId="Web-{1BAACF4B-B195-4D6E-ED6F-CCC6857E8F3D}" dt="2021-12-06T17:07:53.805" v="333" actId="20577"/>
        <pc:sldMkLst>
          <pc:docMk/>
          <pc:sldMk cId="3152351708" sldId="265"/>
        </pc:sldMkLst>
        <pc:spChg chg="mod">
          <ac:chgData name="Allam, Rahul" userId="S::rallam@wpi.edu::b7412539-b8bc-4ad8-9e73-7fccd119a7a0" providerId="AD" clId="Web-{1BAACF4B-B195-4D6E-ED6F-CCC6857E8F3D}" dt="2021-12-06T17:07:53.805" v="333" actId="20577"/>
          <ac:spMkLst>
            <pc:docMk/>
            <pc:sldMk cId="3152351708" sldId="265"/>
            <ac:spMk id="4" creationId="{5C564AED-A96E-4650-B2E2-8E2F436747A2}"/>
          </ac:spMkLst>
        </pc:spChg>
      </pc:sldChg>
      <pc:sldChg chg="addSp delSp modSp">
        <pc:chgData name="Allam, Rahul" userId="S::rallam@wpi.edu::b7412539-b8bc-4ad8-9e73-7fccd119a7a0" providerId="AD" clId="Web-{1BAACF4B-B195-4D6E-ED6F-CCC6857E8F3D}" dt="2021-12-06T17:03:05.164" v="311" actId="20577"/>
        <pc:sldMkLst>
          <pc:docMk/>
          <pc:sldMk cId="1229948178" sldId="267"/>
        </pc:sldMkLst>
        <pc:spChg chg="mod">
          <ac:chgData name="Allam, Rahul" userId="S::rallam@wpi.edu::b7412539-b8bc-4ad8-9e73-7fccd119a7a0" providerId="AD" clId="Web-{1BAACF4B-B195-4D6E-ED6F-CCC6857E8F3D}" dt="2021-12-06T17:03:05.164" v="311" actId="20577"/>
          <ac:spMkLst>
            <pc:docMk/>
            <pc:sldMk cId="1229948178" sldId="267"/>
            <ac:spMk id="3" creationId="{00000000-0000-0000-0000-000000000000}"/>
          </ac:spMkLst>
        </pc:spChg>
        <pc:spChg chg="mod">
          <ac:chgData name="Allam, Rahul" userId="S::rallam@wpi.edu::b7412539-b8bc-4ad8-9e73-7fccd119a7a0" providerId="AD" clId="Web-{1BAACF4B-B195-4D6E-ED6F-CCC6857E8F3D}" dt="2021-12-06T16:56:10.475" v="242" actId="20577"/>
          <ac:spMkLst>
            <pc:docMk/>
            <pc:sldMk cId="1229948178" sldId="267"/>
            <ac:spMk id="14" creationId="{639E2D04-752C-42B4-890E-7539EFAB7B06}"/>
          </ac:spMkLst>
        </pc:spChg>
        <pc:picChg chg="add mod">
          <ac:chgData name="Allam, Rahul" userId="S::rallam@wpi.edu::b7412539-b8bc-4ad8-9e73-7fccd119a7a0" providerId="AD" clId="Web-{1BAACF4B-B195-4D6E-ED6F-CCC6857E8F3D}" dt="2021-12-06T16:58:20.866" v="278" actId="1076"/>
          <ac:picMkLst>
            <pc:docMk/>
            <pc:sldMk cId="1229948178" sldId="267"/>
            <ac:picMk id="2" creationId="{318A1D94-6D80-4281-8721-A2830A6A59C0}"/>
          </ac:picMkLst>
        </pc:picChg>
        <pc:picChg chg="del">
          <ac:chgData name="Allam, Rahul" userId="S::rallam@wpi.edu::b7412539-b8bc-4ad8-9e73-7fccd119a7a0" providerId="AD" clId="Web-{1BAACF4B-B195-4D6E-ED6F-CCC6857E8F3D}" dt="2021-12-06T16:56:38.772" v="258"/>
          <ac:picMkLst>
            <pc:docMk/>
            <pc:sldMk cId="1229948178" sldId="267"/>
            <ac:picMk id="4" creationId="{4FF056E5-2FDB-4A07-81D4-AD5A9453E846}"/>
          </ac:picMkLst>
        </pc:picChg>
        <pc:picChg chg="add mod">
          <ac:chgData name="Allam, Rahul" userId="S::rallam@wpi.edu::b7412539-b8bc-4ad8-9e73-7fccd119a7a0" providerId="AD" clId="Web-{1BAACF4B-B195-4D6E-ED6F-CCC6857E8F3D}" dt="2021-12-06T17:02:09.023" v="310" actId="14100"/>
          <ac:picMkLst>
            <pc:docMk/>
            <pc:sldMk cId="1229948178" sldId="267"/>
            <ac:picMk id="6" creationId="{68FC6177-B33E-4E91-9022-3BBC6C6E32C9}"/>
          </ac:picMkLst>
        </pc:picChg>
        <pc:picChg chg="del mod">
          <ac:chgData name="Allam, Rahul" userId="S::rallam@wpi.edu::b7412539-b8bc-4ad8-9e73-7fccd119a7a0" providerId="AD" clId="Web-{1BAACF4B-B195-4D6E-ED6F-CCC6857E8F3D}" dt="2021-12-06T16:56:22.272" v="243"/>
          <ac:picMkLst>
            <pc:docMk/>
            <pc:sldMk cId="1229948178" sldId="267"/>
            <ac:picMk id="8" creationId="{E130ADE6-E246-4EF4-9EC0-554A90384D58}"/>
          </ac:picMkLst>
        </pc:picChg>
        <pc:picChg chg="del">
          <ac:chgData name="Allam, Rahul" userId="S::rallam@wpi.edu::b7412539-b8bc-4ad8-9e73-7fccd119a7a0" providerId="AD" clId="Web-{1BAACF4B-B195-4D6E-ED6F-CCC6857E8F3D}" dt="2021-12-06T16:56:39.944" v="259"/>
          <ac:picMkLst>
            <pc:docMk/>
            <pc:sldMk cId="1229948178" sldId="267"/>
            <ac:picMk id="12" creationId="{F537F398-11E3-4288-8C3B-67EE36542D0C}"/>
          </ac:picMkLst>
        </pc:picChg>
      </pc:sldChg>
      <pc:sldChg chg="mod modShow">
        <pc:chgData name="Allam, Rahul" userId="S::rallam@wpi.edu::b7412539-b8bc-4ad8-9e73-7fccd119a7a0" providerId="AD" clId="Web-{1BAACF4B-B195-4D6E-ED6F-CCC6857E8F3D}" dt="2021-12-06T16:34:41.987" v="51"/>
        <pc:sldMkLst>
          <pc:docMk/>
          <pc:sldMk cId="3405215945" sldId="273"/>
        </pc:sldMkLst>
      </pc:sldChg>
      <pc:sldChg chg="addSp delSp modSp">
        <pc:chgData name="Allam, Rahul" userId="S::rallam@wpi.edu::b7412539-b8bc-4ad8-9e73-7fccd119a7a0" providerId="AD" clId="Web-{1BAACF4B-B195-4D6E-ED6F-CCC6857E8F3D}" dt="2021-12-06T17:26:55.324" v="355"/>
        <pc:sldMkLst>
          <pc:docMk/>
          <pc:sldMk cId="1002285754" sldId="284"/>
        </pc:sldMkLst>
        <pc:spChg chg="del">
          <ac:chgData name="Allam, Rahul" userId="S::rallam@wpi.edu::b7412539-b8bc-4ad8-9e73-7fccd119a7a0" providerId="AD" clId="Web-{1BAACF4B-B195-4D6E-ED6F-CCC6857E8F3D}" dt="2021-12-06T17:25:48.636" v="339"/>
          <ac:spMkLst>
            <pc:docMk/>
            <pc:sldMk cId="1002285754" sldId="284"/>
            <ac:spMk id="13" creationId="{209F9A9C-F4CF-4A42-9B47-412220A63DB1}"/>
          </ac:spMkLst>
        </pc:spChg>
        <pc:spChg chg="del">
          <ac:chgData name="Allam, Rahul" userId="S::rallam@wpi.edu::b7412539-b8bc-4ad8-9e73-7fccd119a7a0" providerId="AD" clId="Web-{1BAACF4B-B195-4D6E-ED6F-CCC6857E8F3D}" dt="2021-12-06T17:25:46.230" v="338"/>
          <ac:spMkLst>
            <pc:docMk/>
            <pc:sldMk cId="1002285754" sldId="284"/>
            <ac:spMk id="14" creationId="{9CDE4B8A-65B0-43D4-8393-44E0ACB81714}"/>
          </ac:spMkLst>
        </pc:spChg>
        <pc:spChg chg="del">
          <ac:chgData name="Allam, Rahul" userId="S::rallam@wpi.edu::b7412539-b8bc-4ad8-9e73-7fccd119a7a0" providerId="AD" clId="Web-{1BAACF4B-B195-4D6E-ED6F-CCC6857E8F3D}" dt="2021-12-06T17:26:01.292" v="343"/>
          <ac:spMkLst>
            <pc:docMk/>
            <pc:sldMk cId="1002285754" sldId="284"/>
            <ac:spMk id="15" creationId="{09B00E82-9FB9-478A-BB9A-B1650CBDB390}"/>
          </ac:spMkLst>
        </pc:spChg>
        <pc:spChg chg="del">
          <ac:chgData name="Allam, Rahul" userId="S::rallam@wpi.edu::b7412539-b8bc-4ad8-9e73-7fccd119a7a0" providerId="AD" clId="Web-{1BAACF4B-B195-4D6E-ED6F-CCC6857E8F3D}" dt="2021-12-06T17:26:03.105" v="344"/>
          <ac:spMkLst>
            <pc:docMk/>
            <pc:sldMk cId="1002285754" sldId="284"/>
            <ac:spMk id="16" creationId="{0D3F8D9D-35FA-4431-9E13-40785B2C82E4}"/>
          </ac:spMkLst>
        </pc:spChg>
        <pc:picChg chg="add del mod">
          <ac:chgData name="Allam, Rahul" userId="S::rallam@wpi.edu::b7412539-b8bc-4ad8-9e73-7fccd119a7a0" providerId="AD" clId="Web-{1BAACF4B-B195-4D6E-ED6F-CCC6857E8F3D}" dt="2021-12-06T17:26:13.105" v="347"/>
          <ac:picMkLst>
            <pc:docMk/>
            <pc:sldMk cId="1002285754" sldId="284"/>
            <ac:picMk id="3" creationId="{3F150975-8CC7-4A41-8039-4B79FCD06B11}"/>
          </ac:picMkLst>
        </pc:picChg>
        <pc:picChg chg="add del mod">
          <ac:chgData name="Allam, Rahul" userId="S::rallam@wpi.edu::b7412539-b8bc-4ad8-9e73-7fccd119a7a0" providerId="AD" clId="Web-{1BAACF4B-B195-4D6E-ED6F-CCC6857E8F3D}" dt="2021-12-06T17:26:55.324" v="355"/>
          <ac:picMkLst>
            <pc:docMk/>
            <pc:sldMk cId="1002285754" sldId="284"/>
            <ac:picMk id="4" creationId="{69567343-F36F-4BA4-9069-1EF4EC95C1D2}"/>
          </ac:picMkLst>
        </pc:picChg>
        <pc:picChg chg="del">
          <ac:chgData name="Allam, Rahul" userId="S::rallam@wpi.edu::b7412539-b8bc-4ad8-9e73-7fccd119a7a0" providerId="AD" clId="Web-{1BAACF4B-B195-4D6E-ED6F-CCC6857E8F3D}" dt="2021-12-06T17:25:59.605" v="342"/>
          <ac:picMkLst>
            <pc:docMk/>
            <pc:sldMk cId="1002285754" sldId="284"/>
            <ac:picMk id="10" creationId="{19A5917B-46DE-4DF8-A42C-7C48B9624078}"/>
          </ac:picMkLst>
        </pc:picChg>
        <pc:picChg chg="del">
          <ac:chgData name="Allam, Rahul" userId="S::rallam@wpi.edu::b7412539-b8bc-4ad8-9e73-7fccd119a7a0" providerId="AD" clId="Web-{1BAACF4B-B195-4D6E-ED6F-CCC6857E8F3D}" dt="2021-12-06T17:25:44.042" v="337"/>
          <ac:picMkLst>
            <pc:docMk/>
            <pc:sldMk cId="1002285754" sldId="284"/>
            <ac:picMk id="12" creationId="{373F35D5-7055-4D06-B934-AF83449A79DF}"/>
          </ac:picMkLst>
        </pc:picChg>
      </pc:sldChg>
      <pc:sldChg chg="modSp">
        <pc:chgData name="Allam, Rahul" userId="S::rallam@wpi.edu::b7412539-b8bc-4ad8-9e73-7fccd119a7a0" providerId="AD" clId="Web-{1BAACF4B-B195-4D6E-ED6F-CCC6857E8F3D}" dt="2021-12-06T17:07:15.586" v="330" actId="14100"/>
        <pc:sldMkLst>
          <pc:docMk/>
          <pc:sldMk cId="1281481925" sldId="290"/>
        </pc:sldMkLst>
        <pc:picChg chg="mod">
          <ac:chgData name="Allam, Rahul" userId="S::rallam@wpi.edu::b7412539-b8bc-4ad8-9e73-7fccd119a7a0" providerId="AD" clId="Web-{1BAACF4B-B195-4D6E-ED6F-CCC6857E8F3D}" dt="2021-12-06T17:07:13.758" v="329" actId="14100"/>
          <ac:picMkLst>
            <pc:docMk/>
            <pc:sldMk cId="1281481925" sldId="290"/>
            <ac:picMk id="6" creationId="{D6452D8A-F184-407F-AD9D-AE1C0767697B}"/>
          </ac:picMkLst>
        </pc:picChg>
        <pc:picChg chg="mod">
          <ac:chgData name="Allam, Rahul" userId="S::rallam@wpi.edu::b7412539-b8bc-4ad8-9e73-7fccd119a7a0" providerId="AD" clId="Web-{1BAACF4B-B195-4D6E-ED6F-CCC6857E8F3D}" dt="2021-12-06T17:07:15.586" v="330" actId="14100"/>
          <ac:picMkLst>
            <pc:docMk/>
            <pc:sldMk cId="1281481925" sldId="290"/>
            <ac:picMk id="7" creationId="{3AB83436-7C0D-40DB-A109-6565F0E7364C}"/>
          </ac:picMkLst>
        </pc:picChg>
      </pc:sldChg>
      <pc:sldChg chg="modSp add replId">
        <pc:chgData name="Allam, Rahul" userId="S::rallam@wpi.edu::b7412539-b8bc-4ad8-9e73-7fccd119a7a0" providerId="AD" clId="Web-{1BAACF4B-B195-4D6E-ED6F-CCC6857E8F3D}" dt="2021-12-06T17:05:49.633" v="325" actId="20577"/>
        <pc:sldMkLst>
          <pc:docMk/>
          <pc:sldMk cId="2634446653" sldId="293"/>
        </pc:sldMkLst>
        <pc:spChg chg="mod">
          <ac:chgData name="Allam, Rahul" userId="S::rallam@wpi.edu::b7412539-b8bc-4ad8-9e73-7fccd119a7a0" providerId="AD" clId="Web-{1BAACF4B-B195-4D6E-ED6F-CCC6857E8F3D}" dt="2021-12-06T17:05:49.633" v="325" actId="20577"/>
          <ac:spMkLst>
            <pc:docMk/>
            <pc:sldMk cId="2634446653" sldId="293"/>
            <ac:spMk id="3" creationId="{00000000-0000-0000-0000-000000000000}"/>
          </ac:spMkLst>
        </pc:spChg>
        <pc:picChg chg="mod">
          <ac:chgData name="Allam, Rahul" userId="S::rallam@wpi.edu::b7412539-b8bc-4ad8-9e73-7fccd119a7a0" providerId="AD" clId="Web-{1BAACF4B-B195-4D6E-ED6F-CCC6857E8F3D}" dt="2021-12-06T17:04:37.805" v="318" actId="14100"/>
          <ac:picMkLst>
            <pc:docMk/>
            <pc:sldMk cId="2634446653" sldId="293"/>
            <ac:picMk id="4" creationId="{4FF056E5-2FDB-4A07-81D4-AD5A9453E846}"/>
          </ac:picMkLst>
        </pc:picChg>
        <pc:picChg chg="mod">
          <ac:chgData name="Allam, Rahul" userId="S::rallam@wpi.edu::b7412539-b8bc-4ad8-9e73-7fccd119a7a0" providerId="AD" clId="Web-{1BAACF4B-B195-4D6E-ED6F-CCC6857E8F3D}" dt="2021-12-06T17:04:53.039" v="319" actId="1076"/>
          <ac:picMkLst>
            <pc:docMk/>
            <pc:sldMk cId="2634446653" sldId="293"/>
            <ac:picMk id="8" creationId="{E130ADE6-E246-4EF4-9EC0-554A90384D58}"/>
          </ac:picMkLst>
        </pc:picChg>
      </pc:sldChg>
    </pc:docChg>
  </pc:docChgLst>
  <pc:docChgLst>
    <pc:chgData name="Shivdeo, Abhishek Ulhas" userId="S::ashivdeo@wpi.edu::2b15e179-d717-49ef-9fdb-e96ad5029d17" providerId="AD" clId="Web-{D6490DE9-24BD-5689-4A8E-B38EFAD79D15}"/>
    <pc:docChg chg="addSld delSld modSld sldOrd">
      <pc:chgData name="Shivdeo, Abhishek Ulhas" userId="S::ashivdeo@wpi.edu::2b15e179-d717-49ef-9fdb-e96ad5029d17" providerId="AD" clId="Web-{D6490DE9-24BD-5689-4A8E-B38EFAD79D15}" dt="2021-12-06T07:51:37.490" v="41"/>
      <pc:docMkLst>
        <pc:docMk/>
      </pc:docMkLst>
      <pc:sldChg chg="ord">
        <pc:chgData name="Shivdeo, Abhishek Ulhas" userId="S::ashivdeo@wpi.edu::2b15e179-d717-49ef-9fdb-e96ad5029d17" providerId="AD" clId="Web-{D6490DE9-24BD-5689-4A8E-B38EFAD79D15}" dt="2021-12-06T07:46:29.717" v="36"/>
        <pc:sldMkLst>
          <pc:docMk/>
          <pc:sldMk cId="2417631902" sldId="266"/>
        </pc:sldMkLst>
      </pc:sldChg>
      <pc:sldChg chg="modSp">
        <pc:chgData name="Shivdeo, Abhishek Ulhas" userId="S::ashivdeo@wpi.edu::2b15e179-d717-49ef-9fdb-e96ad5029d17" providerId="AD" clId="Web-{D6490DE9-24BD-5689-4A8E-B38EFAD79D15}" dt="2021-12-06T07:25:09.951" v="33" actId="20577"/>
        <pc:sldMkLst>
          <pc:docMk/>
          <pc:sldMk cId="1229948178" sldId="267"/>
        </pc:sldMkLst>
        <pc:spChg chg="mod">
          <ac:chgData name="Shivdeo, Abhishek Ulhas" userId="S::ashivdeo@wpi.edu::2b15e179-d717-49ef-9fdb-e96ad5029d17" providerId="AD" clId="Web-{D6490DE9-24BD-5689-4A8E-B38EFAD79D15}" dt="2021-12-06T07:24:59.326" v="29" actId="20577"/>
          <ac:spMkLst>
            <pc:docMk/>
            <pc:sldMk cId="1229948178" sldId="267"/>
            <ac:spMk id="3" creationId="{00000000-0000-0000-0000-000000000000}"/>
          </ac:spMkLst>
        </pc:spChg>
        <pc:spChg chg="mod">
          <ac:chgData name="Shivdeo, Abhishek Ulhas" userId="S::ashivdeo@wpi.edu::2b15e179-d717-49ef-9fdb-e96ad5029d17" providerId="AD" clId="Web-{D6490DE9-24BD-5689-4A8E-B38EFAD79D15}" dt="2021-12-06T07:25:09.951" v="33" actId="20577"/>
          <ac:spMkLst>
            <pc:docMk/>
            <pc:sldMk cId="1229948178" sldId="267"/>
            <ac:spMk id="14" creationId="{639E2D04-752C-42B4-890E-7539EFAB7B06}"/>
          </ac:spMkLst>
        </pc:spChg>
        <pc:picChg chg="mod">
          <ac:chgData name="Shivdeo, Abhishek Ulhas" userId="S::ashivdeo@wpi.edu::2b15e179-d717-49ef-9fdb-e96ad5029d17" providerId="AD" clId="Web-{D6490DE9-24BD-5689-4A8E-B38EFAD79D15}" dt="2021-12-06T07:24:34.216" v="22" actId="1076"/>
          <ac:picMkLst>
            <pc:docMk/>
            <pc:sldMk cId="1229948178" sldId="267"/>
            <ac:picMk id="8" creationId="{E130ADE6-E246-4EF4-9EC0-554A90384D58}"/>
          </ac:picMkLst>
        </pc:picChg>
        <pc:picChg chg="mod">
          <ac:chgData name="Shivdeo, Abhishek Ulhas" userId="S::ashivdeo@wpi.edu::2b15e179-d717-49ef-9fdb-e96ad5029d17" providerId="AD" clId="Web-{D6490DE9-24BD-5689-4A8E-B38EFAD79D15}" dt="2021-12-06T07:24:42.451" v="25" actId="1076"/>
          <ac:picMkLst>
            <pc:docMk/>
            <pc:sldMk cId="1229948178" sldId="267"/>
            <ac:picMk id="12" creationId="{F537F398-11E3-4288-8C3B-67EE36542D0C}"/>
          </ac:picMkLst>
        </pc:picChg>
      </pc:sldChg>
      <pc:sldChg chg="del">
        <pc:chgData name="Shivdeo, Abhishek Ulhas" userId="S::ashivdeo@wpi.edu::2b15e179-d717-49ef-9fdb-e96ad5029d17" providerId="AD" clId="Web-{D6490DE9-24BD-5689-4A8E-B38EFAD79D15}" dt="2021-12-06T07:51:37.490" v="41"/>
        <pc:sldMkLst>
          <pc:docMk/>
          <pc:sldMk cId="2180912380" sldId="268"/>
        </pc:sldMkLst>
      </pc:sldChg>
      <pc:sldChg chg="del">
        <pc:chgData name="Shivdeo, Abhishek Ulhas" userId="S::ashivdeo@wpi.edu::2b15e179-d717-49ef-9fdb-e96ad5029d17" providerId="AD" clId="Web-{D6490DE9-24BD-5689-4A8E-B38EFAD79D15}" dt="2021-12-06T07:48:48.126" v="38"/>
        <pc:sldMkLst>
          <pc:docMk/>
          <pc:sldMk cId="2978214730" sldId="269"/>
        </pc:sldMkLst>
      </pc:sldChg>
      <pc:sldChg chg="del">
        <pc:chgData name="Shivdeo, Abhishek Ulhas" userId="S::ashivdeo@wpi.edu::2b15e179-d717-49ef-9fdb-e96ad5029d17" providerId="AD" clId="Web-{D6490DE9-24BD-5689-4A8E-B38EFAD79D15}" dt="2021-12-06T07:48:50.064" v="39"/>
        <pc:sldMkLst>
          <pc:docMk/>
          <pc:sldMk cId="2011690177" sldId="270"/>
        </pc:sldMkLst>
      </pc:sldChg>
      <pc:sldChg chg="del">
        <pc:chgData name="Shivdeo, Abhishek Ulhas" userId="S::ashivdeo@wpi.edu::2b15e179-d717-49ef-9fdb-e96ad5029d17" providerId="AD" clId="Web-{D6490DE9-24BD-5689-4A8E-B38EFAD79D15}" dt="2021-12-06T07:48:51.501" v="40"/>
        <pc:sldMkLst>
          <pc:docMk/>
          <pc:sldMk cId="1304708869" sldId="271"/>
        </pc:sldMkLst>
      </pc:sldChg>
      <pc:sldChg chg="del">
        <pc:chgData name="Shivdeo, Abhishek Ulhas" userId="S::ashivdeo@wpi.edu::2b15e179-d717-49ef-9fdb-e96ad5029d17" providerId="AD" clId="Web-{D6490DE9-24BD-5689-4A8E-B38EFAD79D15}" dt="2021-12-06T07:48:44.876" v="37"/>
        <pc:sldMkLst>
          <pc:docMk/>
          <pc:sldMk cId="1225433142" sldId="272"/>
        </pc:sldMkLst>
      </pc:sldChg>
      <pc:sldChg chg="modSp del">
        <pc:chgData name="Shivdeo, Abhishek Ulhas" userId="S::ashivdeo@wpi.edu::2b15e179-d717-49ef-9fdb-e96ad5029d17" providerId="AD" clId="Web-{D6490DE9-24BD-5689-4A8E-B38EFAD79D15}" dt="2021-12-06T07:25:14.592" v="34"/>
        <pc:sldMkLst>
          <pc:docMk/>
          <pc:sldMk cId="3778079666" sldId="275"/>
        </pc:sldMkLst>
        <pc:spChg chg="mod">
          <ac:chgData name="Shivdeo, Abhishek Ulhas" userId="S::ashivdeo@wpi.edu::2b15e179-d717-49ef-9fdb-e96ad5029d17" providerId="AD" clId="Web-{D6490DE9-24BD-5689-4A8E-B38EFAD79D15}" dt="2021-12-06T07:25:03.045" v="30" actId="20577"/>
          <ac:spMkLst>
            <pc:docMk/>
            <pc:sldMk cId="3778079666" sldId="275"/>
            <ac:spMk id="2" creationId="{8E57EF03-F95E-4CD8-B797-A74D0C2505CD}"/>
          </ac:spMkLst>
        </pc:spChg>
        <pc:spChg chg="mod">
          <ac:chgData name="Shivdeo, Abhishek Ulhas" userId="S::ashivdeo@wpi.edu::2b15e179-d717-49ef-9fdb-e96ad5029d17" providerId="AD" clId="Web-{D6490DE9-24BD-5689-4A8E-B38EFAD79D15}" dt="2021-12-06T07:13:32.575" v="17" actId="20577"/>
          <ac:spMkLst>
            <pc:docMk/>
            <pc:sldMk cId="3778079666" sldId="275"/>
            <ac:spMk id="9" creationId="{B46C7382-512C-474F-8312-4DEC2DB07386}"/>
          </ac:spMkLst>
        </pc:spChg>
      </pc:sldChg>
      <pc:sldChg chg="modSp new ord">
        <pc:chgData name="Shivdeo, Abhishek Ulhas" userId="S::ashivdeo@wpi.edu::2b15e179-d717-49ef-9fdb-e96ad5029d17" providerId="AD" clId="Web-{D6490DE9-24BD-5689-4A8E-B38EFAD79D15}" dt="2021-12-06T07:46:07.232" v="35"/>
        <pc:sldMkLst>
          <pc:docMk/>
          <pc:sldMk cId="2687165920" sldId="289"/>
        </pc:sldMkLst>
        <pc:spChg chg="mod">
          <ac:chgData name="Shivdeo, Abhishek Ulhas" userId="S::ashivdeo@wpi.edu::2b15e179-d717-49ef-9fdb-e96ad5029d17" providerId="AD" clId="Web-{D6490DE9-24BD-5689-4A8E-B38EFAD79D15}" dt="2021-12-06T07:17:37.659" v="20" actId="20577"/>
          <ac:spMkLst>
            <pc:docMk/>
            <pc:sldMk cId="2687165920" sldId="289"/>
            <ac:spMk id="2" creationId="{5E62210D-12DE-4385-97A0-7DB70CEE9D99}"/>
          </ac:spMkLst>
        </pc:spChg>
      </pc:sldChg>
    </pc:docChg>
  </pc:docChgLst>
  <pc:docChgLst>
    <pc:chgData name="Bhosale, Gaurav Rajendra" userId="S::gbhosale@wpi.edu::1568681a-d46d-469b-a334-0c4cd4469a43" providerId="AD" clId="Web-{D274EFB5-E6F1-DE7C-3B74-1359884F8892}"/>
    <pc:docChg chg="modSld">
      <pc:chgData name="Bhosale, Gaurav Rajendra" userId="S::gbhosale@wpi.edu::1568681a-d46d-469b-a334-0c4cd4469a43" providerId="AD" clId="Web-{D274EFB5-E6F1-DE7C-3B74-1359884F8892}" dt="2021-12-06T22:32:54.569" v="91"/>
      <pc:docMkLst>
        <pc:docMk/>
      </pc:docMkLst>
      <pc:sldChg chg="modNotes">
        <pc:chgData name="Bhosale, Gaurav Rajendra" userId="S::gbhosale@wpi.edu::1568681a-d46d-469b-a334-0c4cd4469a43" providerId="AD" clId="Web-{D274EFB5-E6F1-DE7C-3B74-1359884F8892}" dt="2021-12-06T22:27:06.514" v="84"/>
        <pc:sldMkLst>
          <pc:docMk/>
          <pc:sldMk cId="3285929567" sldId="263"/>
        </pc:sldMkLst>
      </pc:sldChg>
      <pc:sldChg chg="modNotes">
        <pc:chgData name="Bhosale, Gaurav Rajendra" userId="S::gbhosale@wpi.edu::1568681a-d46d-469b-a334-0c4cd4469a43" providerId="AD" clId="Web-{D274EFB5-E6F1-DE7C-3B74-1359884F8892}" dt="2021-12-06T22:32:54.569" v="91"/>
        <pc:sldMkLst>
          <pc:docMk/>
          <pc:sldMk cId="1229948178"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86055-1131-4C82-8B82-D0D4383CF412}" type="datetimeFigureOut">
              <a:rPr lang="en-US"/>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FA0F25-4FEB-4ABA-93D6-BDD21AFDDF21}" type="slidenum">
              <a:rPr lang="en-US"/>
              <a:t>‹#›</a:t>
            </a:fld>
            <a:endParaRPr lang="en-US"/>
          </a:p>
        </p:txBody>
      </p:sp>
    </p:spTree>
    <p:extLst>
      <p:ext uri="{BB962C8B-B14F-4D97-AF65-F5344CB8AC3E}">
        <p14:creationId xmlns:p14="http://schemas.microsoft.com/office/powerpoint/2010/main" val="124106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ist.gov/news-events/news/2020/07/nist-launches-studies-masks-effect-face-recognition-softwar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a:r>
              <a:rPr lang="en-US" b="0">
                <a:latin typeface="Calibri" pitchFamily="34" charset="0"/>
              </a:rPr>
              <a:t>This PowerPoint</a:t>
            </a:r>
            <a:r>
              <a:rPr lang="en-US" b="0" baseline="0">
                <a:latin typeface="Calibri" pitchFamily="34" charset="0"/>
              </a:rPr>
              <a:t> Template includes a series of slide masters with predefined layouts and color schemes for formatting slides</a:t>
            </a:r>
          </a:p>
          <a:p>
            <a:pPr algn="l">
              <a:buFont typeface="Arial" pitchFamily="34" charset="0"/>
              <a:buChar char="•"/>
            </a:pPr>
            <a:r>
              <a:rPr lang="en-US" b="0" baseline="0">
                <a:latin typeface="Calibri" pitchFamily="34" charset="0"/>
              </a:rPr>
              <a:t> Slide Masters are displayed when you right click on a slide and select </a:t>
            </a:r>
            <a:r>
              <a:rPr lang="en-US" b="1" baseline="0">
                <a:latin typeface="Calibri" pitchFamily="34" charset="0"/>
              </a:rPr>
              <a:t>Layout</a:t>
            </a:r>
            <a:r>
              <a:rPr lang="en-US" b="0" baseline="0">
                <a:latin typeface="Calibri" pitchFamily="34" charset="0"/>
              </a:rPr>
              <a:t> from menu</a:t>
            </a:r>
          </a:p>
          <a:p>
            <a:endParaRPr lang="en-US"/>
          </a:p>
        </p:txBody>
      </p:sp>
      <p:sp>
        <p:nvSpPr>
          <p:cNvPr id="4" name="Slide Number Placeholder 3"/>
          <p:cNvSpPr>
            <a:spLocks noGrp="1"/>
          </p:cNvSpPr>
          <p:nvPr>
            <p:ph type="sldNum" sz="quarter" idx="10"/>
          </p:nvPr>
        </p:nvSpPr>
        <p:spPr/>
        <p:txBody>
          <a:bodyPr/>
          <a:lstStyle/>
          <a:p>
            <a:fld id="{3DA09BFF-9304-4EE8-967B-56F816FBB8C1}" type="slidenum">
              <a:rPr lang="en-US" smtClean="0"/>
              <a:pPr/>
              <a:t>1</a:t>
            </a:fld>
            <a:endParaRPr lang="en-US"/>
          </a:p>
        </p:txBody>
      </p:sp>
    </p:spTree>
    <p:extLst>
      <p:ext uri="{BB962C8B-B14F-4D97-AF65-F5344CB8AC3E}">
        <p14:creationId xmlns:p14="http://schemas.microsoft.com/office/powerpoint/2010/main" val="1097651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a:t>
            </a:r>
            <a:r>
              <a:rPr lang="en-US" err="1"/>
              <a:t>CycleGAN</a:t>
            </a:r>
            <a:r>
              <a:rPr lang="en-US"/>
              <a:t> generator has three sections: an </a:t>
            </a:r>
            <a:r>
              <a:rPr lang="en-US" i="1"/>
              <a:t>encoder</a:t>
            </a:r>
            <a:r>
              <a:rPr lang="en-US"/>
              <a:t>, a </a:t>
            </a:r>
            <a:r>
              <a:rPr lang="en-US" i="1"/>
              <a:t>transformer</a:t>
            </a:r>
            <a:r>
              <a:rPr lang="en-US"/>
              <a:t>, and a </a:t>
            </a:r>
            <a:r>
              <a:rPr lang="en-US" i="1"/>
              <a:t>decoder</a:t>
            </a:r>
            <a:r>
              <a:rPr lang="en-US"/>
              <a:t>. The input image is fed directly into the encoder, which shrinks the representation size while increasing the number of channels. The encoder is composed of three convolution layers. The resulting activation is then passed to the transformer, a series of six residual blocks. It is then expanded again by the decoder, which uses two transpose convolutions to enlarge the representation size, and one output layer to produce the final image in RGB.</a:t>
            </a:r>
          </a:p>
          <a:p>
            <a:endParaRPr lang="en-US">
              <a:cs typeface="Calibri"/>
            </a:endParaRPr>
          </a:p>
          <a:p>
            <a:endParaRPr lang="en-US"/>
          </a:p>
          <a:p>
            <a:endParaRPr lang="en-US"/>
          </a:p>
          <a:p>
            <a:r>
              <a:rPr lang="en-US"/>
              <a:t>The discriminators are </a:t>
            </a:r>
            <a:r>
              <a:rPr lang="en-US" err="1"/>
              <a:t>PatchGANs</a:t>
            </a:r>
            <a:r>
              <a:rPr lang="en-US"/>
              <a:t>, fully convolutional neural networks that look at a “patch” of the input image, and output the probability of the patch being “real”. This is both more computationally efficient than trying to look at the entire input image, and is also more effective — it allows the discriminator to focus on more surface-level features, like texture, which is often the sort of thing being changed in an image translation task.</a:t>
            </a:r>
            <a:endParaRPr lang="en-US">
              <a:cs typeface="Calibri"/>
            </a:endParaRPr>
          </a:p>
          <a:p>
            <a:br>
              <a:rPr lang="en-US">
                <a:cs typeface="+mn-lt"/>
              </a:rPr>
            </a:br>
            <a:r>
              <a:rPr lang="en-US"/>
              <a:t>The training procedure involved rigorous experimentation with hyperparameters such as learning policy (Linear, Cosine), GAN loss (Vanilla, </a:t>
            </a:r>
            <a:r>
              <a:rPr lang="en-US" err="1"/>
              <a:t>Lsgan</a:t>
            </a:r>
            <a:r>
              <a:rPr lang="en-US"/>
              <a:t>), normalization techniques (Instance, Batch), and batch size (16, 32). Each model was trained for 200 epochs each. Post the training phase, we made predictions on the test data-set. The computed FID scores for both cases, i.e., translation from the unmasked domain (A) to masked domain (B) $FID_{AB}$, and from the masked domain (B) to the unmasked domain (A) $FID_{BA}$, using different hyper-parameters can be seen in Table I.</a:t>
            </a:r>
            <a:endParaRPr lang="en-US">
              <a:cs typeface="Calibri"/>
            </a:endParaRPr>
          </a:p>
          <a:p>
            <a:r>
              <a:rPr lang="en-US">
                <a:cs typeface="+mn-lt"/>
              </a:rPr>
              <a:t>Trained on 4 </a:t>
            </a:r>
            <a:r>
              <a:rPr lang="en-US" err="1">
                <a:cs typeface="+mn-lt"/>
              </a:rPr>
              <a:t>nvidia</a:t>
            </a:r>
            <a:r>
              <a:rPr lang="en-US">
                <a:cs typeface="+mn-lt"/>
              </a:rPr>
              <a:t> tesla v100 with each requiring 12 hours</a:t>
            </a:r>
          </a:p>
        </p:txBody>
      </p:sp>
      <p:sp>
        <p:nvSpPr>
          <p:cNvPr id="4" name="Slide Number Placeholder 3"/>
          <p:cNvSpPr>
            <a:spLocks noGrp="1"/>
          </p:cNvSpPr>
          <p:nvPr>
            <p:ph type="sldNum" sz="quarter" idx="5"/>
          </p:nvPr>
        </p:nvSpPr>
        <p:spPr/>
        <p:txBody>
          <a:bodyPr/>
          <a:lstStyle/>
          <a:p>
            <a:fld id="{50FA0F25-4FEB-4ABA-93D6-BDD21AFDDF21}" type="slidenum">
              <a:rPr lang="en-US"/>
              <a:t>14</a:t>
            </a:fld>
            <a:endParaRPr lang="en-US"/>
          </a:p>
        </p:txBody>
      </p:sp>
    </p:spTree>
    <p:extLst>
      <p:ext uri="{BB962C8B-B14F-4D97-AF65-F5344CB8AC3E}">
        <p14:creationId xmlns:p14="http://schemas.microsoft.com/office/powerpoint/2010/main" val="412001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plot the variation of losses over 200 epochs training. From figure 10, we can see generator losses $G_A$, $G_B$ and discriminator losses $D_A$, $D_B$ keep oscillating without ever consistently increasing or decreasing with time. This is because </a:t>
            </a:r>
            <a:r>
              <a:rPr lang="en-US" err="1"/>
              <a:t>cycleGAN</a:t>
            </a:r>
            <a:r>
              <a:rPr lang="en-US"/>
              <a:t> uses min max optimization\cite{</a:t>
            </a:r>
            <a:r>
              <a:rPr lang="en-US" err="1"/>
              <a:t>DBLP:journals</a:t>
            </a:r>
            <a:r>
              <a:rPr lang="en-US"/>
              <a:t>/</a:t>
            </a:r>
            <a:r>
              <a:rPr lang="en-US" err="1"/>
              <a:t>corr</a:t>
            </a:r>
            <a:r>
              <a:rPr lang="en-US"/>
              <a:t>/ZhuPIE17}. But with training over multiple epochs, we see a decrease in oscillations. In general, discriminator and generator losses trend is ignored because our generator is only as good as our discriminator and vice versa. For instance, if mediocre generator can fool a bad discriminator into believing the generator images are real even if they are not. Hence, we track cycle consistency losses and their trend with number of training epochs. We see the cycle loss decrease with every additional epoch of training. This decrease implies that the generator models are tending towards a desirable state, where we can achieve the ideal translation</a:t>
            </a: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15</a:t>
            </a:fld>
            <a:endParaRPr lang="en-US"/>
          </a:p>
        </p:txBody>
      </p:sp>
    </p:spTree>
    <p:extLst>
      <p:ext uri="{BB962C8B-B14F-4D97-AF65-F5344CB8AC3E}">
        <p14:creationId xmlns:p14="http://schemas.microsoft.com/office/powerpoint/2010/main" val="2229882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FID performs well in terms of discriminability, robustness and computational efficiency. </a:t>
            </a:r>
          </a:p>
          <a:p>
            <a:r>
              <a:rPr lang="en-US"/>
              <a:t>It has been shown that FID is consistent with human judgments and is more robust to noise than IS.</a:t>
            </a:r>
            <a:endParaRPr lang="en-US">
              <a:cs typeface="Calibri"/>
            </a:endParaRPr>
          </a:p>
          <a:p>
            <a:r>
              <a:rPr lang="en-US"/>
              <a:t>A lower FID score implies the images are highly correlated </a:t>
            </a:r>
            <a:r>
              <a:rPr lang="en-US" err="1"/>
              <a:t>i.e</a:t>
            </a:r>
            <a:r>
              <a:rPr lang="en-US"/>
              <a:t> belong to the same domain.</a:t>
            </a:r>
            <a:endParaRPr lang="en-US">
              <a:cs typeface="Calibri"/>
            </a:endParaRPr>
          </a:p>
          <a:p>
            <a:r>
              <a:rPr lang="en-US"/>
              <a:t> The underlying network of FID captures vision-specific features of an input image. The distance between these distributions is determined using the </a:t>
            </a:r>
            <a:r>
              <a:rPr lang="en-US" err="1"/>
              <a:t>Frechet</a:t>
            </a:r>
            <a:r>
              <a:rPr lang="en-US"/>
              <a:t> distance. </a:t>
            </a:r>
          </a:p>
          <a:p>
            <a:r>
              <a:rPr lang="en-US"/>
              <a:t>A lower FID score implies the distribution of the generated fakes matches the distribution of ground truth real images.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16</a:t>
            </a:fld>
            <a:endParaRPr lang="en-US"/>
          </a:p>
        </p:txBody>
      </p:sp>
    </p:spTree>
    <p:extLst>
      <p:ext uri="{BB962C8B-B14F-4D97-AF65-F5344CB8AC3E}">
        <p14:creationId xmlns:p14="http://schemas.microsoft.com/office/powerpoint/2010/main" val="169630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a:solidFill>
                  <a:srgbClr val="555555"/>
                </a:solidFill>
                <a:latin typeface="Helvetica Neue"/>
              </a:rPr>
              <a:t>In the qualitative metric, the user was asked to guess and filter out the ground truth from the GAN-generated outputs out of 22 images that were randomly presented to the user. Each correct answer fetches the user 1 point. As it stands, we received 100 responses and the following is the analysis: Of the 2200 predictions, the users wrongly guessed 881 times. This gives us an accuracy of 40.08\% which implies, the generated fakes were able to dupe the user 40.08\% of time, which is impressive, considering the discerning sight we humans possess, thus validating our model through visual inspection. The statistics for the survey can be seen in Fig. 12, where the average score of the user is 13.24.</a:t>
            </a:r>
            <a:r>
              <a:rPr lang="en-US">
                <a:solidFill>
                  <a:srgbClr val="555555"/>
                </a:solidFill>
                <a:latin typeface="Helvetica Neue"/>
              </a:rPr>
              <a:t> </a:t>
            </a:r>
            <a:endParaRPr lang="en-US" sz="1200">
              <a:solidFill>
                <a:srgbClr val="555555"/>
              </a:solidFill>
              <a:latin typeface="Helvetica Neue"/>
            </a:endParaRPr>
          </a:p>
          <a:p>
            <a:endParaRPr lang="en-US"/>
          </a:p>
          <a:p>
            <a:r>
              <a:rPr lang="en-US"/>
              <a:t>This is especially the case if they are given feedback, such as clues on how to detect generated images. By learning from such feedback, annotators are better able to point out the flaws in generated images, giving a more pessimistic quality assessment.</a:t>
            </a:r>
          </a:p>
        </p:txBody>
      </p:sp>
      <p:sp>
        <p:nvSpPr>
          <p:cNvPr id="4" name="Slide Number Placeholder 3"/>
          <p:cNvSpPr>
            <a:spLocks noGrp="1"/>
          </p:cNvSpPr>
          <p:nvPr>
            <p:ph type="sldNum" sz="quarter" idx="5"/>
          </p:nvPr>
        </p:nvSpPr>
        <p:spPr/>
        <p:txBody>
          <a:bodyPr/>
          <a:lstStyle/>
          <a:p>
            <a:fld id="{50FA0F25-4FEB-4ABA-93D6-BDD21AFDDF21}" type="slidenum">
              <a:rPr lang="en-US" smtClean="0"/>
              <a:t>21</a:t>
            </a:fld>
            <a:endParaRPr lang="en-US"/>
          </a:p>
        </p:txBody>
      </p:sp>
    </p:spTree>
    <p:extLst>
      <p:ext uri="{BB962C8B-B14F-4D97-AF65-F5344CB8AC3E}">
        <p14:creationId xmlns:p14="http://schemas.microsoft.com/office/powerpoint/2010/main" val="3744346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FID performs well in terms of discriminability, robustness and computational efficiency. It has been shown that FID is consistent with human judgments and is more robust to noise than IS.</a:t>
            </a:r>
            <a:endParaRPr lang="en-US" sz="1050" i="1">
              <a:solidFill>
                <a:srgbClr val="555555"/>
              </a:solidFill>
              <a:latin typeface="Helvetica Neue"/>
            </a:endParaRPr>
          </a:p>
          <a:p>
            <a:r>
              <a:rPr lang="en-US" sz="1200"/>
              <a:t>A lower FID score implies the images are highly correlated </a:t>
            </a:r>
            <a:r>
              <a:rPr lang="en-US" sz="1200" err="1"/>
              <a:t>i.e</a:t>
            </a:r>
            <a:r>
              <a:rPr lang="en-US" sz="1200"/>
              <a:t> belong to the same domain. The underlying network of FID captures vision-specific features of an input image. These activations are computed for a set of real and fake generated images and are interpreted as a multivariate Gaussian distribution. The distance between these distributions is determined using the </a:t>
            </a:r>
            <a:r>
              <a:rPr lang="en-US" sz="1200" err="1"/>
              <a:t>Frechet</a:t>
            </a:r>
            <a:r>
              <a:rPr lang="en-US" sz="1200"/>
              <a:t> distance. A lower FID score implies the distribution of the generated fakes matches the distribution of ground truth real images. </a:t>
            </a:r>
          </a:p>
          <a:p>
            <a:endParaRPr lang="en-US"/>
          </a:p>
          <a:p>
            <a:endParaRPr lang="en-US"/>
          </a:p>
          <a:p>
            <a:pPr marL="0" indent="0">
              <a:buNone/>
            </a:pPr>
            <a:r>
              <a:rPr lang="en-US" sz="1200"/>
              <a:t>Interpretations:</a:t>
            </a:r>
          </a:p>
          <a:p>
            <a:pPr marL="0" indent="0">
              <a:buNone/>
            </a:pPr>
            <a:r>
              <a:rPr lang="en-US" sz="1200"/>
              <a:t>Best G_AB for batch size 16, instance normalization, linear learning policy and </a:t>
            </a:r>
            <a:r>
              <a:rPr lang="en-US" sz="1200" err="1"/>
              <a:t>lsgan</a:t>
            </a:r>
            <a:r>
              <a:rPr lang="en-US" sz="1200"/>
              <a:t> optimization loss. We also observe that the $FID_{AB}$ score ranges between 17.07 and 32.18. The best score of 17.07, coupled with small range means that the generator network $G_{AB}$ is finding it relatively easier to learn how to apply a fake mask onto an unmasked face, Similarly, we achieved the least $FID_{BA}$ of 48.39 with a generator model $G_{BA}$, which was trained with batch size 32, instance normalization, linear learning policy and vanilla optimization loss. The best score of 48.39 implies the generator network $G_{BA}$ is finding it slightly difficult to generate the masked area of the face. We also observe that $FID_{BA}$ score ranges between values 48.39 and 261.78, which implies the performance of the network varies significantly with change in hyper parameters.</a:t>
            </a:r>
          </a:p>
          <a:p>
            <a:endParaRPr lang="en-US"/>
          </a:p>
        </p:txBody>
      </p:sp>
      <p:sp>
        <p:nvSpPr>
          <p:cNvPr id="4" name="Slide Number Placeholder 3"/>
          <p:cNvSpPr>
            <a:spLocks noGrp="1"/>
          </p:cNvSpPr>
          <p:nvPr>
            <p:ph type="sldNum" sz="quarter" idx="5"/>
          </p:nvPr>
        </p:nvSpPr>
        <p:spPr/>
        <p:txBody>
          <a:bodyPr/>
          <a:lstStyle/>
          <a:p>
            <a:fld id="{50FA0F25-4FEB-4ABA-93D6-BDD21AFDDF21}" type="slidenum">
              <a:rPr lang="en-US" smtClean="0"/>
              <a:t>22</a:t>
            </a:fld>
            <a:endParaRPr lang="en-US"/>
          </a:p>
        </p:txBody>
      </p:sp>
    </p:spTree>
    <p:extLst>
      <p:ext uri="{BB962C8B-B14F-4D97-AF65-F5344CB8AC3E}">
        <p14:creationId xmlns:p14="http://schemas.microsoft.com/office/powerpoint/2010/main" val="3604662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2020 when the pandemic hit us, the number of cases rose real quick, to mitigate the disastrous effect, wearing face masks became mandatory in almost every public place. As expected, it repercussions were observed in the facial recognition systems given that almost 50% of the facial features was covered with the mask.</a:t>
            </a:r>
          </a:p>
        </p:txBody>
      </p:sp>
      <p:sp>
        <p:nvSpPr>
          <p:cNvPr id="4" name="Slide Number Placeholder 3"/>
          <p:cNvSpPr>
            <a:spLocks noGrp="1"/>
          </p:cNvSpPr>
          <p:nvPr>
            <p:ph type="sldNum" sz="quarter" idx="5"/>
          </p:nvPr>
        </p:nvSpPr>
        <p:spPr/>
        <p:txBody>
          <a:bodyPr/>
          <a:lstStyle/>
          <a:p>
            <a:fld id="{50FA0F25-4FEB-4ABA-93D6-BDD21AFDDF21}" type="slidenum">
              <a:rPr lang="en-US"/>
              <a:t>3</a:t>
            </a:fld>
            <a:endParaRPr lang="en-US"/>
          </a:p>
        </p:txBody>
      </p:sp>
    </p:spTree>
    <p:extLst>
      <p:ext uri="{BB962C8B-B14F-4D97-AF65-F5344CB8AC3E}">
        <p14:creationId xmlns:p14="http://schemas.microsoft.com/office/powerpoint/2010/main" val="2796120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unmasked images, the most accurate algorithms fail to authenticate a person about 0.3% of the time. Masked images raised even these top algorithms’ failure rate to about 5%, while many otherwise competent algorithms failed between 20% to 50% of the time. </a:t>
            </a:r>
            <a:r>
              <a:rPr lang="en-US">
                <a:hlinkClick r:id="rId3"/>
              </a:rPr>
              <a:t>Reports</a:t>
            </a:r>
            <a:endParaRPr lang="en-US"/>
          </a:p>
        </p:txBody>
      </p:sp>
      <p:sp>
        <p:nvSpPr>
          <p:cNvPr id="4" name="Slide Number Placeholder 3"/>
          <p:cNvSpPr>
            <a:spLocks noGrp="1"/>
          </p:cNvSpPr>
          <p:nvPr>
            <p:ph type="sldNum" sz="quarter" idx="5"/>
          </p:nvPr>
        </p:nvSpPr>
        <p:spPr/>
        <p:txBody>
          <a:bodyPr/>
          <a:lstStyle/>
          <a:p>
            <a:fld id="{50FA0F25-4FEB-4ABA-93D6-BDD21AFDDF21}" type="slidenum">
              <a:rPr lang="en-US"/>
              <a:t>4</a:t>
            </a:fld>
            <a:endParaRPr lang="en-US"/>
          </a:p>
        </p:txBody>
      </p:sp>
    </p:spTree>
    <p:extLst>
      <p:ext uri="{BB962C8B-B14F-4D97-AF65-F5344CB8AC3E}">
        <p14:creationId xmlns:p14="http://schemas.microsoft.com/office/powerpoint/2010/main" val="3661049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comes the question what do we do about it? When it comes to recognizing the problem, significant work has been done to detect a </a:t>
            </a:r>
            <a:r>
              <a:rPr lang="en-US" err="1">
                <a:cs typeface="Calibri"/>
              </a:rPr>
              <a:t>personwearing</a:t>
            </a:r>
            <a:r>
              <a:rPr lang="en-US">
                <a:cs typeface="Calibri"/>
              </a:rPr>
              <a:t> a mask. Although, a simple google search would give you 100s of papers and </a:t>
            </a:r>
            <a:r>
              <a:rPr lang="en-US" err="1">
                <a:cs typeface="Calibri"/>
              </a:rPr>
              <a:t>artciles</a:t>
            </a:r>
            <a:r>
              <a:rPr lang="en-US">
                <a:cs typeface="Calibri"/>
              </a:rPr>
              <a:t> and codes to detect a mask, there hasn’t been much work font to solve the problem</a:t>
            </a:r>
          </a:p>
        </p:txBody>
      </p:sp>
      <p:sp>
        <p:nvSpPr>
          <p:cNvPr id="4" name="Slide Number Placeholder 3"/>
          <p:cNvSpPr>
            <a:spLocks noGrp="1"/>
          </p:cNvSpPr>
          <p:nvPr>
            <p:ph type="sldNum" sz="quarter" idx="5"/>
          </p:nvPr>
        </p:nvSpPr>
        <p:spPr/>
        <p:txBody>
          <a:bodyPr/>
          <a:lstStyle/>
          <a:p>
            <a:fld id="{50FA0F25-4FEB-4ABA-93D6-BDD21AFDDF21}" type="slidenum">
              <a:rPr lang="en-US"/>
              <a:t>5</a:t>
            </a:fld>
            <a:endParaRPr lang="en-US"/>
          </a:p>
        </p:txBody>
      </p:sp>
    </p:spTree>
    <p:extLst>
      <p:ext uri="{BB962C8B-B14F-4D97-AF65-F5344CB8AC3E}">
        <p14:creationId xmlns:p14="http://schemas.microsoft.com/office/powerpoint/2010/main" val="105447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they extract local binary pattern features from masked face’s eye, forehead and eyebrow areas and combine them with features learnt from </a:t>
            </a:r>
            <a:r>
              <a:rPr lang="en-US" err="1"/>
              <a:t>RetinaFace</a:t>
            </a:r>
            <a:r>
              <a:rPr lang="en-US"/>
              <a:t> into a unified framework for recognizing masked faces</a:t>
            </a:r>
          </a:p>
          <a:p>
            <a:r>
              <a:rPr lang="en-US"/>
              <a:t>This was a supervised face detector that achieved an f1-score of 87% on a data-set of 300 masked subjects. But even these methods fail to achieve higher accuracy. This is due to the fact that there aren’t many high-quality, large enough data-sets of paired images with masked and unmasked faces. This data-set of pairs of images can be used to train deep learning models which can unmask the masked faces to predict the original faces without the mask</a:t>
            </a:r>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6</a:t>
            </a:fld>
            <a:endParaRPr lang="en-US"/>
          </a:p>
        </p:txBody>
      </p:sp>
    </p:spTree>
    <p:extLst>
      <p:ext uri="{BB962C8B-B14F-4D97-AF65-F5344CB8AC3E}">
        <p14:creationId xmlns:p14="http://schemas.microsoft.com/office/powerpoint/2010/main" val="339287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work was also done to </a:t>
            </a:r>
            <a:r>
              <a:rPr lang="en-US" err="1">
                <a:cs typeface="Calibri"/>
              </a:rPr>
              <a:t>generrate</a:t>
            </a:r>
            <a:r>
              <a:rPr lang="en-US">
                <a:cs typeface="Calibri"/>
              </a:rPr>
              <a:t> such datasets. In his paper, </a:t>
            </a:r>
            <a:r>
              <a:rPr lang="en-US" err="1">
                <a:cs typeface="Calibri"/>
              </a:rPr>
              <a:t>maskedfacenet</a:t>
            </a:r>
            <a:r>
              <a:rPr lang="en-US">
                <a:cs typeface="Calibri"/>
              </a:rPr>
              <a:t>, tried making such a dataset of pairs of masked and </a:t>
            </a:r>
            <a:r>
              <a:rPr lang="en-US" err="1">
                <a:cs typeface="Calibri"/>
              </a:rPr>
              <a:t>unamksed</a:t>
            </a:r>
            <a:r>
              <a:rPr lang="en-US">
                <a:cs typeface="Calibri"/>
              </a:rPr>
              <a:t> </a:t>
            </a:r>
            <a:r>
              <a:rPr lang="en-US" err="1">
                <a:cs typeface="Calibri"/>
              </a:rPr>
              <a:t>iamges</a:t>
            </a:r>
            <a:r>
              <a:rPr lang="en-US">
                <a:cs typeface="Calibri"/>
              </a:rPr>
              <a:t> using image procssing.</a:t>
            </a:r>
          </a:p>
        </p:txBody>
      </p:sp>
      <p:sp>
        <p:nvSpPr>
          <p:cNvPr id="4" name="Slide Number Placeholder 3"/>
          <p:cNvSpPr>
            <a:spLocks noGrp="1"/>
          </p:cNvSpPr>
          <p:nvPr>
            <p:ph type="sldNum" sz="quarter" idx="5"/>
          </p:nvPr>
        </p:nvSpPr>
        <p:spPr/>
        <p:txBody>
          <a:bodyPr/>
          <a:lstStyle/>
          <a:p>
            <a:fld id="{50FA0F25-4FEB-4ABA-93D6-BDD21AFDDF21}" type="slidenum">
              <a:rPr lang="en-US"/>
              <a:t>7</a:t>
            </a:fld>
            <a:endParaRPr lang="en-US"/>
          </a:p>
        </p:txBody>
      </p:sp>
    </p:spTree>
    <p:extLst>
      <p:ext uri="{BB962C8B-B14F-4D97-AF65-F5344CB8AC3E}">
        <p14:creationId xmlns:p14="http://schemas.microsoft.com/office/powerpoint/2010/main" val="114465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5000"/>
              </a:lnSpc>
              <a:spcBef>
                <a:spcPts val="1200"/>
              </a:spcBef>
              <a:buFont typeface="Arial"/>
              <a:buChar char="•"/>
            </a:pPr>
            <a:r>
              <a:rPr lang="en-US"/>
              <a:t>Generative Adversarial Networks (GAN) is an unsupervised learning task in machine learning that involves automatically discovering and learning the patterns in input data in such a way that the model can be used to generate new examples that plausibly could have been drawn from the original dataset.</a:t>
            </a:r>
          </a:p>
          <a:p>
            <a:pPr>
              <a:buFont typeface="Arial"/>
              <a:buChar char="•"/>
            </a:pPr>
            <a:r>
              <a:rPr lang="en-US"/>
              <a:t>A generative adversarial network (GAN) is a machine learning (ML) model in which two neural networks compete with each other to become more accurate in their predictions. GANs typically run unsupervised and use a cooperative zero-sum game framework to learn.</a:t>
            </a:r>
            <a:endParaRPr lang="en-US">
              <a:cs typeface="Calibri"/>
            </a:endParaRPr>
          </a:p>
          <a:p>
            <a:pPr marL="285750" indent="-285750">
              <a:lnSpc>
                <a:spcPct val="95000"/>
              </a:lnSpc>
              <a:spcBef>
                <a:spcPts val="1200"/>
              </a:spcBef>
              <a:buFont typeface="Arial"/>
              <a:buChar char="•"/>
            </a:pPr>
            <a:r>
              <a:rPr lang="en-US"/>
              <a:t>The two neural networks that make up a GAN are referred to as the generator and the discriminator. The generator is a convolutional neural network and the discriminator is a deconvolutional neural network. The goal of the generator is to artificially manufacture outputs that could easily be mistaken for real data. The goal of the discriminator is to identify which outputs it receives have been artificially created.</a:t>
            </a:r>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10</a:t>
            </a:fld>
            <a:endParaRPr lang="en-US"/>
          </a:p>
        </p:txBody>
      </p:sp>
    </p:spTree>
    <p:extLst>
      <p:ext uri="{BB962C8B-B14F-4D97-AF65-F5344CB8AC3E}">
        <p14:creationId xmlns:p14="http://schemas.microsoft.com/office/powerpoint/2010/main" val="308991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paired training data consists of examples </a:t>
            </a:r>
            <a:r>
              <a:rPr lang="en-US" err="1"/>
              <a:t>x_i</a:t>
            </a:r>
            <a:r>
              <a:rPr lang="en-US"/>
              <a:t> where for each </a:t>
            </a:r>
            <a:r>
              <a:rPr lang="en-US" err="1"/>
              <a:t>y_i</a:t>
            </a:r>
            <a:r>
              <a:rPr lang="en-US"/>
              <a:t>, a corresponding $</a:t>
            </a:r>
            <a:r>
              <a:rPr lang="en-US" err="1"/>
              <a:t>y_i</a:t>
            </a:r>
            <a:r>
              <a:rPr lang="en-US"/>
              <a:t>$ exists. Our data-set on the other hand resembles the right hand side in Figure 1, with no information on matches between pairs or no pairs available. In a variety of cases, it is difficult to obtain such a data-set or too expensive. Such is our case of masked and unmasked faces where no data-set is available for paired data-sets.</a:t>
            </a:r>
            <a:endParaRPr lang="en-US">
              <a:cs typeface="Calibri" panose="020F0502020204030204"/>
            </a:endParaRPr>
          </a:p>
          <a:p>
            <a:r>
              <a:rPr lang="en-US">
                <a:cs typeface="Calibri" panose="020F0502020204030204"/>
              </a:rPr>
              <a:t>Paired datasets usually use </a:t>
            </a:r>
            <a:r>
              <a:rPr lang="en-US" err="1">
                <a:cs typeface="Calibri" panose="020F0502020204030204"/>
              </a:rPr>
              <a:t>superivised</a:t>
            </a:r>
            <a:r>
              <a:rPr lang="en-US">
                <a:cs typeface="Calibri" panose="020F0502020204030204"/>
              </a:rPr>
              <a:t> methods where as methods use unsupervised methods.</a:t>
            </a:r>
          </a:p>
          <a:p>
            <a:endParaRPr lang="en-US"/>
          </a:p>
          <a:p>
            <a:endParaRPr lang="en-US"/>
          </a:p>
          <a:p>
            <a:r>
              <a:rPr lang="en-US"/>
              <a:t>For unmasked faces, FFHQ is a high-quality image data-set of human faces, originally created as a benchmark for generative adversarial networks (GAN). The data-set consists of 70,000 high-quality PNG images at 1024×1024 resolution with variation and diversity in terms of subjects and objects in the frame. It also has good coverage of accessories such as eyeglasses, sunglasses, hats, etc.</a:t>
            </a:r>
            <a:endParaRPr lang="en-US">
              <a:cs typeface="Calibri"/>
            </a:endParaRPr>
          </a:p>
          <a:p>
            <a:r>
              <a:rPr lang="en-US"/>
              <a:t> </a:t>
            </a:r>
            <a:endParaRPr lang="en-US">
              <a:cs typeface="Calibri"/>
            </a:endParaRPr>
          </a:p>
          <a:p>
            <a:r>
              <a:rPr lang="en-US"/>
              <a:t>For our masked face data-set, we use the </a:t>
            </a:r>
            <a:r>
              <a:rPr lang="en-US" err="1"/>
              <a:t>MaskedFace</a:t>
            </a:r>
            <a:r>
              <a:rPr lang="en-US"/>
              <a:t>-Net dataset, which is a dataset of human faces with a correctly or incorrectly worn mask (133,783 images) based on the Flickr-Faces-HQ (FFHQ) data-set. The masks are photo-shopped onto the faces.</a:t>
            </a:r>
            <a:endParaRPr lang="en-US">
              <a:cs typeface="Calibri"/>
            </a:endParaRPr>
          </a:p>
          <a:p>
            <a:r>
              <a:rPr lang="en-US"/>
              <a:t>Although the dataset is based on FFHQ, the facemasks are incorrectly masked for most of the images. For both of these data-sets, we curate images based on the number of faces in images, mask placement, mask clarity, and realistic effect of the mask on the image. We use a subset of 6000 masked images and 6000 unmasked images for training and 1000 test images from each of them were used for testing.\\</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FA0F25-4FEB-4ABA-93D6-BDD21AFDDF21}" type="slidenum">
              <a:rPr lang="en-US"/>
              <a:t>12</a:t>
            </a:fld>
            <a:endParaRPr lang="en-US"/>
          </a:p>
        </p:txBody>
      </p:sp>
    </p:spTree>
    <p:extLst>
      <p:ext uri="{BB962C8B-B14F-4D97-AF65-F5344CB8AC3E}">
        <p14:creationId xmlns:p14="http://schemas.microsoft.com/office/powerpoint/2010/main" val="136810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CycleGAN</a:t>
            </a:r>
            <a:r>
              <a:rPr lang="en-US"/>
              <a:t> approach has been used to add masks to our images. </a:t>
            </a:r>
            <a:r>
              <a:rPr lang="en-US" err="1"/>
              <a:t>CycleGAN</a:t>
            </a:r>
            <a:r>
              <a:rPr lang="en-US"/>
              <a:t> consists of two generators and two discriminators. Lets assume our domain X is unmasked images and domain Y is masked images. One of the generator (Generator G) translates images from domain X to domain Y. The second generator (Generator F) translates images from domain Y to domain X. Thus, we have two mapping functions  G : X → Y and  F : Y → X. </a:t>
            </a:r>
          </a:p>
          <a:p>
            <a:r>
              <a:rPr lang="en-US"/>
              <a:t> </a:t>
            </a:r>
            <a:endParaRPr lang="en-US">
              <a:cs typeface="Calibri"/>
            </a:endParaRPr>
          </a:p>
          <a:p>
            <a:r>
              <a:rPr lang="en-US"/>
              <a:t>Each of these generators have an associated adversarial discriminator. We define them as $</a:t>
            </a:r>
            <a:r>
              <a:rPr lang="en-US" err="1"/>
              <a:t>D_y</a:t>
            </a:r>
            <a:r>
              <a:rPr lang="en-US"/>
              <a:t>$ and $</a:t>
            </a:r>
            <a:r>
              <a:rPr lang="en-US" err="1"/>
              <a:t>D_x</a:t>
            </a:r>
            <a:r>
              <a:rPr lang="en-US"/>
              <a:t>$. The discriminator $</a:t>
            </a:r>
            <a:r>
              <a:rPr lang="en-US" err="1"/>
              <a:t>D_y</a:t>
            </a:r>
            <a:r>
              <a:rPr lang="en-US"/>
              <a:t>$ encourages our Generator G to translate images from domain X into the outputs indistinguishable from domain $Y$ and vice versa.</a:t>
            </a:r>
            <a:endParaRPr lang="en-US">
              <a:cs typeface="Calibri"/>
            </a:endParaRPr>
          </a:p>
          <a:p>
            <a:endParaRPr lang="en-US">
              <a:cs typeface="Calibri"/>
            </a:endParaRPr>
          </a:p>
          <a:p>
            <a:endParaRPr lang="en-US"/>
          </a:p>
          <a:p>
            <a:endParaRPr lang="en-US">
              <a:cs typeface="Calibri"/>
            </a:endParaRPr>
          </a:p>
          <a:p>
            <a:endParaRPr lang="en-US"/>
          </a:p>
          <a:p>
            <a:endParaRPr lang="en-US"/>
          </a:p>
          <a:p>
            <a:r>
              <a:rPr lang="en-US"/>
              <a:t>The discriminators are </a:t>
            </a:r>
            <a:r>
              <a:rPr lang="en-US" err="1"/>
              <a:t>PatchGANs</a:t>
            </a:r>
            <a:r>
              <a:rPr lang="en-US"/>
              <a:t>, fully convolutional neural networks that look at a “patch” of the input image, and output the probability of the patch being “real”. This is both more computationally efficient than trying to look at the entire input image, and is also more effective — it allows the discriminator to focus on more surface-level features, like texture, which is often the sort of thing being changed in an image translation task.</a:t>
            </a:r>
            <a:endParaRPr lang="en-US">
              <a:cs typeface="Calibri"/>
            </a:endParaRPr>
          </a:p>
          <a:p>
            <a:br>
              <a:rPr lang="en-US">
                <a:cs typeface="+mn-lt"/>
              </a:rPr>
            </a:br>
            <a:r>
              <a:rPr lang="en-US"/>
              <a:t>The training procedure involved rigorous experimentation with hyperparameters such as learning policy (Linear, Cosine), GAN loss (Vanilla, </a:t>
            </a:r>
            <a:r>
              <a:rPr lang="en-US" err="1"/>
              <a:t>Lsgan</a:t>
            </a:r>
            <a:r>
              <a:rPr lang="en-US"/>
              <a:t>), normalization techniques (Instance, Batch), and batch size (16, 32). Each model was trained for 200 epochs each. Post the training phase, we made predictions on the test data-set. The computed FID scores for both cases, i.e., translation from the unmasked domain (A) to masked domain (B) $FID_{AB}$, and from the masked domain (B) to the unmasked domain (A) $FID_{BA}$, using different hyper-parameters can be seen in Table I.</a:t>
            </a:r>
            <a:endParaRPr lang="en-US">
              <a:cs typeface="Calibri"/>
            </a:endParaRPr>
          </a:p>
          <a:p>
            <a:r>
              <a:rPr lang="en-US">
                <a:cs typeface="+mn-lt"/>
              </a:rPr>
              <a:t>Trained on 4 </a:t>
            </a:r>
            <a:r>
              <a:rPr lang="en-US" err="1">
                <a:cs typeface="+mn-lt"/>
              </a:rPr>
              <a:t>nvidia</a:t>
            </a:r>
            <a:r>
              <a:rPr lang="en-US">
                <a:cs typeface="+mn-lt"/>
              </a:rPr>
              <a:t> tesla v100 with each requiring 12 hours</a:t>
            </a:r>
          </a:p>
        </p:txBody>
      </p:sp>
      <p:sp>
        <p:nvSpPr>
          <p:cNvPr id="4" name="Slide Number Placeholder 3"/>
          <p:cNvSpPr>
            <a:spLocks noGrp="1"/>
          </p:cNvSpPr>
          <p:nvPr>
            <p:ph type="sldNum" sz="quarter" idx="5"/>
          </p:nvPr>
        </p:nvSpPr>
        <p:spPr/>
        <p:txBody>
          <a:bodyPr/>
          <a:lstStyle/>
          <a:p>
            <a:fld id="{50FA0F25-4FEB-4ABA-93D6-BDD21AFDDF21}" type="slidenum">
              <a:rPr lang="en-US"/>
              <a:t>13</a:t>
            </a:fld>
            <a:endParaRPr lang="en-US"/>
          </a:p>
        </p:txBody>
      </p:sp>
    </p:spTree>
    <p:extLst>
      <p:ext uri="{BB962C8B-B14F-4D97-AF65-F5344CB8AC3E}">
        <p14:creationId xmlns:p14="http://schemas.microsoft.com/office/powerpoint/2010/main" val="1758004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1"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2"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806064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BFEBEB0A-9E3D-4B14-9782-E2AE3DA60D96}"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5"/>
          <p:cNvSpPr>
            <a:spLocks noGrp="1"/>
          </p:cNvSpPr>
          <p:nvPr>
            <p:ph type="pic" sz="quarter" idx="12"/>
          </p:nvPr>
        </p:nvSpPr>
        <p:spPr>
          <a:xfrm>
            <a:off x="609600" y="1524000"/>
            <a:ext cx="7823200" cy="4648200"/>
          </a:xfrm>
        </p:spPr>
        <p:txBody>
          <a:bodyPr/>
          <a:lstStyle/>
          <a:p>
            <a:endParaRPr lang="en-US"/>
          </a:p>
        </p:txBody>
      </p:sp>
      <p:sp>
        <p:nvSpPr>
          <p:cNvPr id="8" name="Text Placeholder 7"/>
          <p:cNvSpPr>
            <a:spLocks noGrp="1"/>
          </p:cNvSpPr>
          <p:nvPr>
            <p:ph type="body" sz="quarter" idx="13"/>
          </p:nvPr>
        </p:nvSpPr>
        <p:spPr>
          <a:xfrm>
            <a:off x="8737600" y="1524000"/>
            <a:ext cx="2844800" cy="4648200"/>
          </a:xfrm>
        </p:spPr>
        <p:txBody>
          <a:bodyPr>
            <a:normAutofit/>
          </a:bodyPr>
          <a:lstStyle>
            <a:lvl1pPr marL="0" indent="0">
              <a:buFontTx/>
              <a:buNone/>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920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Red">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66131" y="1066834"/>
            <a:ext cx="4459738" cy="4428034"/>
          </a:xfrm>
          <a:prstGeom prst="rect">
            <a:avLst/>
          </a:prstGeom>
        </p:spPr>
      </p:pic>
    </p:spTree>
    <p:extLst>
      <p:ext uri="{BB962C8B-B14F-4D97-AF65-F5344CB8AC3E}">
        <p14:creationId xmlns:p14="http://schemas.microsoft.com/office/powerpoint/2010/main" val="1504187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4115709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330EA680-D336-4FF7-8B7A-9848BB0A1C32}"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34655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42976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17134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91479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37364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105178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48018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2">
    <p:bg>
      <p:bgPr>
        <a:solidFill>
          <a:schemeClr val="accent1"/>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13"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4"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3017159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53839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846CE7D5-CF57-46EF-B807-FDD0502418D4}" type="datetimeFigureOut">
              <a:rPr lang="en-US" smtClean="0"/>
              <a:t>1/25/2024</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330EA680-D336-4FF7-8B7A-9848BB0A1C32}"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02546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650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054776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solidFill>
                  <a:schemeClr val="tx1"/>
                </a:solidFill>
              </a:defRPr>
            </a:lvl1pPr>
          </a:lstStyle>
          <a:p>
            <a:fld id="{BFEBEB0A-9E3D-4B14-9782-E2AE3DA60D96}" type="slidenum">
              <a:rPr lang="en-US" smtClean="0"/>
              <a:pPr/>
              <a:t>‹#›</a:t>
            </a:fld>
            <a:endParaRPr lang="en-US"/>
          </a:p>
        </p:txBody>
      </p:sp>
      <p:sp>
        <p:nvSpPr>
          <p:cNvPr id="8"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
        <p:nvSpPr>
          <p:cNvPr id="7" name="Title 1"/>
          <p:cNvSpPr>
            <a:spLocks noGrp="1"/>
          </p:cNvSpPr>
          <p:nvPr>
            <p:ph type="ctrTitle"/>
          </p:nvPr>
        </p:nvSpPr>
        <p:spPr>
          <a:xfrm>
            <a:off x="609600" y="2286000"/>
            <a:ext cx="9144000" cy="1524000"/>
          </a:xfrm>
        </p:spPr>
        <p:txBody>
          <a:bodyPr>
            <a:noAutofit/>
          </a:bodyPr>
          <a:lstStyle>
            <a:lvl1pPr>
              <a:defRPr sz="4000">
                <a:solidFill>
                  <a:schemeClr val="tx1"/>
                </a:solidFill>
              </a:defRPr>
            </a:lvl1pPr>
          </a:lstStyle>
          <a:p>
            <a:r>
              <a:rPr lang="en-US"/>
              <a:t>Click to edit Master title style</a:t>
            </a:r>
          </a:p>
        </p:txBody>
      </p:sp>
      <p:sp>
        <p:nvSpPr>
          <p:cNvPr id="9" name="Subtitle 2"/>
          <p:cNvSpPr>
            <a:spLocks noGrp="1"/>
          </p:cNvSpPr>
          <p:nvPr>
            <p:ph type="subTitle" idx="1"/>
          </p:nvPr>
        </p:nvSpPr>
        <p:spPr>
          <a:xfrm>
            <a:off x="609600" y="4041648"/>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1" name="Picture 4"/>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1200" y="990601"/>
            <a:ext cx="3383438" cy="110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31182" y="2693986"/>
            <a:ext cx="4260818" cy="4172236"/>
          </a:xfrm>
          <a:prstGeom prst="rect">
            <a:avLst/>
          </a:prstGeom>
        </p:spPr>
      </p:pic>
    </p:spTree>
    <p:extLst>
      <p:ext uri="{BB962C8B-B14F-4D97-AF65-F5344CB8AC3E}">
        <p14:creationId xmlns:p14="http://schemas.microsoft.com/office/powerpoint/2010/main" val="162321331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a:p>
        </p:txBody>
      </p:sp>
      <p:sp>
        <p:nvSpPr>
          <p:cNvPr id="27" name="Rectangle 19"/>
          <p:cNvSpPr>
            <a:spLocks noGrp="1"/>
          </p:cNvSpPr>
          <p:nvPr>
            <p:ph type="ftr" sz="quarter" idx="11"/>
          </p:nvPr>
        </p:nvSpPr>
        <p:spPr/>
        <p:txBody>
          <a:bodyPr/>
          <a:lstStyle/>
          <a:p>
            <a:endParaRPr lang="en-US"/>
          </a:p>
        </p:txBody>
      </p:sp>
      <p:sp>
        <p:nvSpPr>
          <p:cNvPr id="24" name="Rectangle 26"/>
          <p:cNvSpPr>
            <a:spLocks noGrp="1"/>
          </p:cNvSpPr>
          <p:nvPr>
            <p:ph type="sldNum" sz="quarter" idx="12"/>
          </p:nvPr>
        </p:nvSpPr>
        <p:spPr/>
        <p:txBody>
          <a:bodyPr/>
          <a:lstStyle/>
          <a:p>
            <a:fld id="{963B0023-0CED-47F7-85AE-654F0B232C29}" type="slidenum">
              <a:rPr lang="en-US" smtClean="0"/>
              <a:pPr/>
              <a:t>‹#›</a:t>
            </a:fld>
            <a:endParaRPr lang="en-US"/>
          </a:p>
        </p:txBody>
      </p:sp>
    </p:spTree>
    <p:extLst>
      <p:ext uri="{BB962C8B-B14F-4D97-AF65-F5344CB8AC3E}">
        <p14:creationId xmlns:p14="http://schemas.microsoft.com/office/powerpoint/2010/main" val="397337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76400"/>
            <a:ext cx="4876800" cy="44958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sp>
        <p:nvSpPr>
          <p:cNvPr id="6"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3245494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160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60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96736"/>
            <a:ext cx="4876800" cy="639762"/>
          </a:xfrm>
        </p:spPr>
        <p:txBody>
          <a:bodyPr anchor="b">
            <a:noAutofit/>
          </a:bodyPr>
          <a:lstStyle>
            <a:lvl1pPr marL="0" indent="0">
              <a:buNone/>
              <a:defRPr sz="20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216400"/>
            <a:ext cx="4876800" cy="3955800"/>
          </a:xfrm>
        </p:spPr>
        <p:txBody>
          <a:bodyPr anchor="t" anchorCtr="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FEBEB0A-9E3D-4B14-9782-E2AE3DA60D96}" type="slidenum">
              <a:rPr lang="en-US" smtClean="0"/>
              <a:pPr/>
              <a:t>‹#›</a:t>
            </a:fld>
            <a:endParaRPr lang="en-US"/>
          </a:p>
        </p:txBody>
      </p: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99202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FEBEB0A-9E3D-4B14-9782-E2AE3DA60D96}" type="slidenum">
              <a:rPr lang="en-US" smtClean="0"/>
              <a:pPr/>
              <a:t>‹#›</a:t>
            </a:fld>
            <a:endParaRPr lang="en-US"/>
          </a:p>
        </p:txBody>
      </p:sp>
      <p:sp>
        <p:nvSpPr>
          <p:cNvPr id="4"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280741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795" y="6391657"/>
            <a:ext cx="612396" cy="365125"/>
          </a:xfrm>
        </p:spPr>
        <p:txBody>
          <a:bodyPr/>
          <a:lstStyle>
            <a:lvl1pPr>
              <a:defRPr>
                <a:solidFill>
                  <a:schemeClr val="tx1"/>
                </a:solidFill>
              </a:defRPr>
            </a:lvl1pPr>
          </a:lstStyle>
          <a:p>
            <a:fld id="{BFEBEB0A-9E3D-4B14-9782-E2AE3DA60D96}" type="slidenum">
              <a:rPr lang="en-US" smtClean="0"/>
              <a:pPr/>
              <a:t>‹#›</a:t>
            </a:fld>
            <a:endParaRPr lang="en-US"/>
          </a:p>
        </p:txBody>
      </p:sp>
      <p:sp>
        <p:nvSpPr>
          <p:cNvPr id="3" name="Rectangle 19"/>
          <p:cNvSpPr>
            <a:spLocks noGrp="1"/>
          </p:cNvSpPr>
          <p:nvPr>
            <p:ph type="ftr" sz="quarter" idx="11"/>
          </p:nvPr>
        </p:nvSpPr>
        <p:spPr>
          <a:xfrm>
            <a:off x="609600" y="6400800"/>
            <a:ext cx="6807200" cy="304800"/>
          </a:xfrm>
        </p:spPr>
        <p:txBody>
          <a:bodyPr/>
          <a:lstStyle>
            <a:lvl1pPr>
              <a:defRPr>
                <a:solidFill>
                  <a:schemeClr val="tx1"/>
                </a:solidFill>
              </a:defRPr>
            </a:lvl1pPr>
            <a:extLst/>
          </a:lstStyle>
          <a:p>
            <a:endParaRPr lang="en-US"/>
          </a:p>
        </p:txBody>
      </p:sp>
    </p:spTree>
    <p:extLst>
      <p:ext uri="{BB962C8B-B14F-4D97-AF65-F5344CB8AC3E}">
        <p14:creationId xmlns:p14="http://schemas.microsoft.com/office/powerpoint/2010/main" val="296106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066800"/>
          </a:xfrm>
        </p:spPr>
        <p:txBody>
          <a:bodyPr anchor="b">
            <a:normAutofit/>
          </a:bodyPr>
          <a:lstStyle>
            <a:lvl1pPr algn="l">
              <a:defRPr sz="3200" b="1"/>
            </a:lvl1pPr>
          </a:lstStyle>
          <a:p>
            <a:r>
              <a:rPr lang="en-US"/>
              <a:t>Click to edit Master title style</a:t>
            </a:r>
          </a:p>
        </p:txBody>
      </p:sp>
      <p:sp>
        <p:nvSpPr>
          <p:cNvPr id="3" name="Content Placeholder 2"/>
          <p:cNvSpPr>
            <a:spLocks noGrp="1"/>
          </p:cNvSpPr>
          <p:nvPr>
            <p:ph idx="1"/>
          </p:nvPr>
        </p:nvSpPr>
        <p:spPr>
          <a:xfrm>
            <a:off x="4523709" y="1524001"/>
            <a:ext cx="7058691" cy="46481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91890" y="1524000"/>
            <a:ext cx="3564876" cy="4648200"/>
          </a:xfrm>
        </p:spPr>
        <p:txBody>
          <a:bodyPr>
            <a:normAutofit/>
          </a:bodyPr>
          <a:lstStyle>
            <a:lvl1pPr marL="0" indent="0">
              <a:buNone/>
              <a:defRPr sz="20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BFEBEB0A-9E3D-4B14-9782-E2AE3DA60D96}" type="slidenum">
              <a:rPr lang="en-US" smtClean="0"/>
              <a:pPr/>
              <a:t>‹#›</a:t>
            </a:fld>
            <a:endParaRPr lang="en-US"/>
          </a:p>
        </p:txBody>
      </p:sp>
      <p:cxnSp>
        <p:nvCxnSpPr>
          <p:cNvPr id="10" name="Straight Connector 9"/>
          <p:cNvCxnSpPr/>
          <p:nvPr/>
        </p:nvCxnSpPr>
        <p:spPr>
          <a:xfrm rot="5400000">
            <a:off x="2447147" y="3581135"/>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19"/>
          <p:cNvSpPr>
            <a:spLocks noGrp="1"/>
          </p:cNvSpPr>
          <p:nvPr>
            <p:ph type="ftr" sz="quarter" idx="11"/>
          </p:nvPr>
        </p:nvSpPr>
        <p:spPr>
          <a:xfrm>
            <a:off x="609600" y="6400800"/>
            <a:ext cx="6807200" cy="304800"/>
          </a:xfrm>
        </p:spPr>
        <p:txBody>
          <a:bodyPr/>
          <a:lstStyle/>
          <a:p>
            <a:endParaRPr lang="en-US"/>
          </a:p>
        </p:txBody>
      </p:sp>
    </p:spTree>
    <p:extLst>
      <p:ext uri="{BB962C8B-B14F-4D97-AF65-F5344CB8AC3E}">
        <p14:creationId xmlns:p14="http://schemas.microsoft.com/office/powerpoint/2010/main" val="428604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91657"/>
            <a:ext cx="609600" cy="313944"/>
          </a:xfrm>
          <a:prstGeom prst="rect">
            <a:avLst/>
          </a:prstGeom>
        </p:spPr>
        <p:txBody>
          <a:bodyPr vert="horz" lIns="91440" tIns="45720" rIns="91440" bIns="45720" rtlCol="0" anchor="ctr"/>
          <a:lstStyle>
            <a:lvl1pPr algn="l">
              <a:defRPr sz="1200">
                <a:solidFill>
                  <a:schemeClr val="tx1"/>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tx1"/>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1"/>
                </a:solidFill>
              </a:defRPr>
            </a:lvl1pPr>
          </a:lstStyle>
          <a:p>
            <a:endParaRPr lang="en-US"/>
          </a:p>
        </p:txBody>
      </p:sp>
    </p:spTree>
    <p:extLst>
      <p:ext uri="{BB962C8B-B14F-4D97-AF65-F5344CB8AC3E}">
        <p14:creationId xmlns:p14="http://schemas.microsoft.com/office/powerpoint/2010/main" val="343689432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9" r:id="rId11"/>
  </p:sldLayoutIdLst>
  <p:hf hdr="0" dt="0"/>
  <p:txStyles>
    <p:titleStyle>
      <a:lvl1pPr algn="l" defTabSz="914400" rtl="0" eaLnBrk="1" latinLnBrk="0" hangingPunct="1">
        <a:spcBef>
          <a:spcPct val="0"/>
        </a:spcBef>
        <a:buNone/>
        <a:defRPr sz="3200" b="1" kern="1200">
          <a:solidFill>
            <a:schemeClr val="tx1"/>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42900"/>
            <a:ext cx="10972800" cy="800100"/>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609600" y="1524000"/>
            <a:ext cx="10972800" cy="4648200"/>
          </a:xfrm>
          <a:prstGeom prst="rect">
            <a:avLst/>
          </a:prstGeom>
        </p:spPr>
        <p:txBody>
          <a:bodyPr vert="horz" lIns="91440" tIns="45720" rIns="9144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 y="6387664"/>
            <a:ext cx="609600" cy="394136"/>
          </a:xfrm>
          <a:prstGeom prst="rect">
            <a:avLst/>
          </a:prstGeom>
        </p:spPr>
        <p:txBody>
          <a:bodyPr vert="horz" lIns="91440" tIns="45720" rIns="91440" bIns="45720" rtlCol="0" anchor="ctr"/>
          <a:lstStyle>
            <a:lvl1pPr algn="l">
              <a:defRPr sz="1200">
                <a:solidFill>
                  <a:schemeClr val="tx1">
                    <a:lumMod val="85000"/>
                    <a:lumOff val="15000"/>
                  </a:schemeClr>
                </a:solidFill>
                <a:latin typeface="+mj-lt"/>
              </a:defRPr>
            </a:lvl1pPr>
          </a:lstStyle>
          <a:p>
            <a:fld id="{BFEBEB0A-9E3D-4B14-9782-E2AE3DA60D96}" type="slidenum">
              <a:rPr lang="en-US" smtClean="0"/>
              <a:pPr/>
              <a:t>‹#›</a:t>
            </a:fld>
            <a:endParaRPr lang="en-US"/>
          </a:p>
        </p:txBody>
      </p:sp>
      <p:sp>
        <p:nvSpPr>
          <p:cNvPr id="9" name="Rectangle 8"/>
          <p:cNvSpPr/>
          <p:nvPr/>
        </p:nvSpPr>
        <p:spPr>
          <a:xfrm>
            <a:off x="609600" y="1234967"/>
            <a:ext cx="115824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p:cNvSpPr txBox="1"/>
          <p:nvPr userDrawn="1"/>
        </p:nvSpPr>
        <p:spPr>
          <a:xfrm>
            <a:off x="7315200" y="6400800"/>
            <a:ext cx="4470400" cy="369332"/>
          </a:xfrm>
          <a:prstGeom prst="rect">
            <a:avLst/>
          </a:prstGeom>
          <a:noFill/>
          <a:ln>
            <a:noFill/>
          </a:ln>
        </p:spPr>
        <p:txBody>
          <a:bodyPr wrap="square" rtlCol="0">
            <a:spAutoFit/>
          </a:bodyPr>
          <a:lstStyle/>
          <a:p>
            <a:pPr algn="r"/>
            <a:r>
              <a:rPr lang="en-US" sz="1800">
                <a:solidFill>
                  <a:schemeClr val="bg2"/>
                </a:solidFill>
                <a:latin typeface="Times New Roman" pitchFamily="18" charset="0"/>
                <a:cs typeface="Times New Roman" pitchFamily="18" charset="0"/>
              </a:rPr>
              <a:t>Worcester Polytechnic Institute</a:t>
            </a:r>
          </a:p>
        </p:txBody>
      </p:sp>
      <p:sp>
        <p:nvSpPr>
          <p:cNvPr id="13" name="Footer Placeholder 2"/>
          <p:cNvSpPr>
            <a:spLocks noGrp="1"/>
          </p:cNvSpPr>
          <p:nvPr>
            <p:ph type="ftr" sz="quarter" idx="3"/>
          </p:nvPr>
        </p:nvSpPr>
        <p:spPr>
          <a:xfrm>
            <a:off x="609600" y="6400800"/>
            <a:ext cx="6807200" cy="304800"/>
          </a:xfrm>
          <a:prstGeom prst="rect">
            <a:avLst/>
          </a:prstGeom>
        </p:spPr>
        <p:txBody>
          <a:bodyPr/>
          <a:lstStyle>
            <a:lvl1pPr>
              <a:defRPr sz="1600" b="0">
                <a:solidFill>
                  <a:schemeClr val="tx2"/>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695" r:id="rId1"/>
  </p:sldLayoutIdLst>
  <p:hf hdr="0" dt="0"/>
  <p:txStyles>
    <p:titleStyle>
      <a:lvl1pPr algn="l" defTabSz="914400" rtl="0" eaLnBrk="1" latinLnBrk="0" hangingPunct="1">
        <a:spcBef>
          <a:spcPct val="0"/>
        </a:spcBef>
        <a:buNone/>
        <a:defRPr sz="3200" b="1" kern="1200">
          <a:solidFill>
            <a:schemeClr val="tx1">
              <a:lumMod val="85000"/>
              <a:lumOff val="15000"/>
            </a:schemeClr>
          </a:solidFill>
          <a:latin typeface="Verdana" pitchFamily="34" charset="0"/>
          <a:ea typeface="Verdana" pitchFamily="34" charset="0"/>
          <a:cs typeface="Verdana"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chemeClr val="bg2"/>
        </a:buClr>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594360" indent="-274320" algn="l" defTabSz="914400" rtl="0" eaLnBrk="1" latinLnBrk="0" hangingPunct="1">
        <a:lnSpc>
          <a:spcPct val="95000"/>
        </a:lnSpc>
        <a:spcBef>
          <a:spcPts val="600"/>
        </a:spcBef>
        <a:buClr>
          <a:schemeClr val="bg2"/>
        </a:buClr>
        <a:buFont typeface="Verdana" pitchFamily="34" charset="0"/>
        <a:buChar char="─"/>
        <a:defRPr sz="2000" kern="1200">
          <a:solidFill>
            <a:schemeClr val="tx1"/>
          </a:solidFill>
          <a:latin typeface="Verdana" pitchFamily="34" charset="0"/>
          <a:ea typeface="Verdana" pitchFamily="34" charset="0"/>
          <a:cs typeface="Verdana" pitchFamily="34" charset="0"/>
        </a:defRPr>
      </a:lvl2pPr>
      <a:lvl3pPr marL="868680" indent="-228600" algn="l" defTabSz="914400" rtl="0" eaLnBrk="1" latinLnBrk="0" hangingPunct="1">
        <a:lnSpc>
          <a:spcPct val="95000"/>
        </a:lnSpc>
        <a:spcBef>
          <a:spcPts val="600"/>
        </a:spcBef>
        <a:buClr>
          <a:schemeClr val="bg2"/>
        </a:buClr>
        <a:buFont typeface="Wingdings" pitchFamily="2" charset="2"/>
        <a:buChar char="§"/>
        <a:defRPr sz="1800" kern="1200">
          <a:solidFill>
            <a:schemeClr val="tx1"/>
          </a:solidFill>
          <a:latin typeface="Verdana" pitchFamily="34" charset="0"/>
          <a:ea typeface="Verdana" pitchFamily="34" charset="0"/>
          <a:cs typeface="Verdana" pitchFamily="34" charset="0"/>
        </a:defRPr>
      </a:lvl3pPr>
      <a:lvl4pPr marL="1143000" indent="-228600" algn="l" defTabSz="914400" rtl="0" eaLnBrk="1" latinLnBrk="0" hangingPunct="1">
        <a:lnSpc>
          <a:spcPct val="95000"/>
        </a:lnSpc>
        <a:spcBef>
          <a:spcPts val="600"/>
        </a:spcBef>
        <a:buClr>
          <a:schemeClr val="bg2"/>
        </a:buClr>
        <a:buFont typeface="Courier New" pitchFamily="49" charset="0"/>
        <a:buChar char="o"/>
        <a:defRPr sz="1600" kern="1200">
          <a:solidFill>
            <a:schemeClr val="tx1"/>
          </a:solidFill>
          <a:latin typeface="Verdana" pitchFamily="34" charset="0"/>
          <a:ea typeface="Verdana" pitchFamily="34" charset="0"/>
          <a:cs typeface="Verdana" pitchFamily="34" charset="0"/>
        </a:defRPr>
      </a:lvl4pPr>
      <a:lvl5pPr marL="1371600" indent="-228600" algn="l" defTabSz="914400" rtl="0" eaLnBrk="1" latinLnBrk="0" hangingPunct="1">
        <a:lnSpc>
          <a:spcPct val="95000"/>
        </a:lnSpc>
        <a:spcBef>
          <a:spcPts val="600"/>
        </a:spcBef>
        <a:buClr>
          <a:schemeClr val="bg2"/>
        </a:buClr>
        <a:buFont typeface="Arial" pitchFamily="34" charset="0"/>
        <a:buChar char="•"/>
        <a:defRPr sz="1600" kern="1200" baseline="0">
          <a:solidFill>
            <a:schemeClr val="tx1"/>
          </a:solidFill>
          <a:latin typeface="Verdana" pitchFamily="34" charset="0"/>
          <a:ea typeface="Verdana" pitchFamily="34" charset="0"/>
          <a:cs typeface="Verdana"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1/25/2024</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BFEBEB0A-9E3D-4B14-9782-E2AE3DA60D96}" type="slidenum">
              <a:rPr lang="en-US" smtClean="0"/>
              <a:pPr/>
              <a:t>‹#›</a:t>
            </a:fld>
            <a:endParaRPr lang="en-US"/>
          </a:p>
        </p:txBody>
      </p:sp>
    </p:spTree>
    <p:extLst>
      <p:ext uri="{BB962C8B-B14F-4D97-AF65-F5344CB8AC3E}">
        <p14:creationId xmlns:p14="http://schemas.microsoft.com/office/powerpoint/2010/main" val="33634842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703.10593.pdf"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hyperlink" Target="https://link.springer.com/article/10.1007/s10489-021-02728-1" TargetMode="External"/><Relationship Id="rId3" Type="http://schemas.openxmlformats.org/officeDocument/2006/relationships/hyperlink" Target="https://arxiv.org/abs/2104.08997" TargetMode="External"/><Relationship Id="rId7" Type="http://schemas.openxmlformats.org/officeDocument/2006/relationships/hyperlink" Target="https://www.sciencedirect.com/science/article/pii/S2666412721000325"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ieeexplore.ieee.org/document/9216386" TargetMode="External"/><Relationship Id="rId5" Type="http://schemas.openxmlformats.org/officeDocument/2006/relationships/hyperlink" Target="https://www.hindawi.com/journals/sp/2021/8340779/" TargetMode="External"/><Relationship Id="rId4" Type="http://schemas.openxmlformats.org/officeDocument/2006/relationships/hyperlink" Target="https://pubmed.ncbi.nlm.nih.gov/33425664/"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cs230.stanford.edu/projects_fall_2020/reports/55790723.pdf"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science/article/pii/S2352648320300362"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www.sciencedirect.com/science/article/pii/S2352648320300362#!"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idx="4294967295"/>
          </p:nvPr>
        </p:nvSpPr>
        <p:spPr>
          <a:xfrm>
            <a:off x="496887" y="1658528"/>
            <a:ext cx="11198225" cy="1914525"/>
          </a:xfrm>
        </p:spPr>
        <p:txBody>
          <a:bodyPr>
            <a:normAutofit fontScale="90000"/>
          </a:bodyPr>
          <a:lstStyle/>
          <a:p>
            <a:r>
              <a:rPr lang="en-US" b="1" dirty="0" err="1">
                <a:latin typeface="Verdana"/>
                <a:ea typeface="Verdana"/>
              </a:rPr>
              <a:t>DeepFakeS</a:t>
            </a:r>
            <a:r>
              <a:rPr lang="en-US" b="1" dirty="0">
                <a:latin typeface="Verdana"/>
                <a:ea typeface="Verdana"/>
              </a:rPr>
              <a:t>: Masking and Unmasking Faces using Adversarial Network</a:t>
            </a:r>
            <a:br>
              <a:rPr lang="en-US" dirty="0">
                <a:latin typeface="Verdana"/>
                <a:ea typeface="Verdana"/>
              </a:rPr>
            </a:br>
            <a:br>
              <a:rPr lang="en-US" dirty="0">
                <a:latin typeface="Verdana"/>
                <a:ea typeface="Verdana"/>
              </a:rPr>
            </a:br>
            <a:br>
              <a:rPr lang="en-US" dirty="0">
                <a:latin typeface="Verdana"/>
                <a:ea typeface="Verdana"/>
              </a:rPr>
            </a:br>
            <a:br>
              <a:rPr lang="en-US" dirty="0">
                <a:latin typeface="Verdana"/>
                <a:ea typeface="Verdana"/>
              </a:rPr>
            </a:br>
            <a:r>
              <a:rPr lang="en-US" sz="3200" b="0" dirty="0">
                <a:latin typeface="Verdana"/>
                <a:ea typeface="Verdana"/>
              </a:rPr>
              <a:t>Revanth Kumar Bondada</a:t>
            </a:r>
            <a:br>
              <a:rPr lang="en-US" sz="3200" b="0" dirty="0">
                <a:latin typeface="Verdana"/>
                <a:ea typeface="Verdana"/>
              </a:rPr>
            </a:br>
            <a:r>
              <a:rPr lang="en-US" sz="3200" b="0" dirty="0" err="1">
                <a:latin typeface="Verdana"/>
                <a:ea typeface="Verdana"/>
              </a:rPr>
              <a:t>Sahithi</a:t>
            </a:r>
            <a:r>
              <a:rPr lang="en-US" sz="3200" b="0" dirty="0">
                <a:latin typeface="Verdana"/>
                <a:ea typeface="Verdana"/>
              </a:rPr>
              <a:t> Nara</a:t>
            </a:r>
            <a:br>
              <a:rPr lang="en-US" sz="3200" b="0" dirty="0">
                <a:latin typeface="Verdana"/>
                <a:ea typeface="Verdana"/>
              </a:rPr>
            </a:br>
            <a:r>
              <a:rPr lang="en-US" sz="3200" b="0" dirty="0" err="1">
                <a:latin typeface="Verdana"/>
                <a:ea typeface="Verdana"/>
              </a:rPr>
              <a:t>Pranathi</a:t>
            </a:r>
            <a:r>
              <a:rPr lang="en-US" sz="3200" b="0" dirty="0">
                <a:latin typeface="Verdana"/>
                <a:ea typeface="Verdana"/>
              </a:rPr>
              <a:t> Sai M</a:t>
            </a:r>
            <a:endParaRPr lang="en-US" sz="3200" dirty="0"/>
          </a:p>
        </p:txBody>
      </p:sp>
      <p:sp>
        <p:nvSpPr>
          <p:cNvPr id="2" name="Slide Number Placeholder 3">
            <a:extLst>
              <a:ext uri="{FF2B5EF4-FFF2-40B4-BE49-F238E27FC236}">
                <a16:creationId xmlns:a16="http://schemas.microsoft.com/office/drawing/2014/main" id="{90170FF3-958A-4E87-8D95-CF2108EFDCED}"/>
              </a:ext>
            </a:extLst>
          </p:cNvPr>
          <p:cNvSpPr txBox="1">
            <a:spLocks/>
          </p:cNvSpPr>
          <p:nvPr/>
        </p:nvSpPr>
        <p:spPr>
          <a:xfrm>
            <a:off x="1" y="6391657"/>
            <a:ext cx="609600" cy="3139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FEBEB0A-9E3D-4B14-9782-E2AE3DA60D96}" type="slidenum">
              <a:rPr lang="en-US" smtClean="0"/>
              <a:pPr/>
              <a:t>1</a:t>
            </a:fld>
            <a:endParaRPr lang="en-US"/>
          </a:p>
        </p:txBody>
      </p:sp>
    </p:spTree>
    <p:extLst>
      <p:ext uri="{BB962C8B-B14F-4D97-AF65-F5344CB8AC3E}">
        <p14:creationId xmlns:p14="http://schemas.microsoft.com/office/powerpoint/2010/main" val="2377616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CA83-75E0-4E9D-9B97-B710461BD78E}"/>
              </a:ext>
            </a:extLst>
          </p:cNvPr>
          <p:cNvSpPr>
            <a:spLocks noGrp="1"/>
          </p:cNvSpPr>
          <p:nvPr>
            <p:ph type="title"/>
          </p:nvPr>
        </p:nvSpPr>
        <p:spPr/>
        <p:txBody>
          <a:bodyPr/>
          <a:lstStyle/>
          <a:p>
            <a:r>
              <a:rPr lang="en-US">
                <a:latin typeface="Verdana"/>
                <a:ea typeface="Verdana"/>
              </a:rPr>
              <a:t>GAN</a:t>
            </a:r>
            <a:endParaRPr lang="en-US"/>
          </a:p>
        </p:txBody>
      </p:sp>
      <p:sp>
        <p:nvSpPr>
          <p:cNvPr id="4" name="Footer Placeholder 3">
            <a:extLst>
              <a:ext uri="{FF2B5EF4-FFF2-40B4-BE49-F238E27FC236}">
                <a16:creationId xmlns:a16="http://schemas.microsoft.com/office/drawing/2014/main" id="{86D67CA7-5888-448B-BDE1-A0D7ED418E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5546D7-0F04-4853-90F2-0F5302488B00}"/>
              </a:ext>
            </a:extLst>
          </p:cNvPr>
          <p:cNvSpPr>
            <a:spLocks noGrp="1"/>
          </p:cNvSpPr>
          <p:nvPr>
            <p:ph type="sldNum" sz="quarter" idx="12"/>
          </p:nvPr>
        </p:nvSpPr>
        <p:spPr/>
        <p:txBody>
          <a:bodyPr/>
          <a:lstStyle/>
          <a:p>
            <a:fld id="{963B0023-0CED-47F7-85AE-654F0B232C29}" type="slidenum">
              <a:rPr lang="en-US" smtClean="0"/>
              <a:pPr/>
              <a:t>10</a:t>
            </a:fld>
            <a:endParaRPr lang="en-US"/>
          </a:p>
        </p:txBody>
      </p:sp>
      <p:pic>
        <p:nvPicPr>
          <p:cNvPr id="7" name="Picture 6" descr="Diagram&#10;&#10;Description automatically generated">
            <a:extLst>
              <a:ext uri="{FF2B5EF4-FFF2-40B4-BE49-F238E27FC236}">
                <a16:creationId xmlns:a16="http://schemas.microsoft.com/office/drawing/2014/main" id="{8C14D98E-21B0-41FA-9FF1-013BF2A6BE8A}"/>
              </a:ext>
            </a:extLst>
          </p:cNvPr>
          <p:cNvPicPr>
            <a:picLocks noChangeAspect="1"/>
          </p:cNvPicPr>
          <p:nvPr/>
        </p:nvPicPr>
        <p:blipFill>
          <a:blip r:embed="rId3"/>
          <a:stretch>
            <a:fillRect/>
          </a:stretch>
        </p:blipFill>
        <p:spPr>
          <a:xfrm>
            <a:off x="2733614" y="1712925"/>
            <a:ext cx="6739920" cy="4462844"/>
          </a:xfrm>
          <a:prstGeom prst="rect">
            <a:avLst/>
          </a:prstGeom>
        </p:spPr>
      </p:pic>
    </p:spTree>
    <p:extLst>
      <p:ext uri="{BB962C8B-B14F-4D97-AF65-F5344CB8AC3E}">
        <p14:creationId xmlns:p14="http://schemas.microsoft.com/office/powerpoint/2010/main" val="29296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3477985" y="2988751"/>
            <a:ext cx="4637315" cy="608353"/>
          </a:xfrm>
        </p:spPr>
        <p:txBody>
          <a:bodyPr>
            <a:normAutofit fontScale="90000"/>
          </a:bodyPr>
          <a:lstStyle/>
          <a:p>
            <a:r>
              <a:rPr lang="en-IN" sz="6000" b="1"/>
              <a:t>METHODOLOGY</a:t>
            </a:r>
            <a:endParaRPr lang="en-US"/>
          </a:p>
        </p:txBody>
      </p:sp>
    </p:spTree>
    <p:extLst>
      <p:ext uri="{BB962C8B-B14F-4D97-AF65-F5344CB8AC3E}">
        <p14:creationId xmlns:p14="http://schemas.microsoft.com/office/powerpoint/2010/main" val="18203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760" y="911860"/>
            <a:ext cx="10972800" cy="800100"/>
          </a:xfrm>
        </p:spPr>
        <p:txBody>
          <a:bodyPr/>
          <a:lstStyle/>
          <a:p>
            <a:r>
              <a:rPr lang="en-US">
                <a:latin typeface="Verdana"/>
                <a:ea typeface="Verdana"/>
              </a:rPr>
              <a:t>Dataset</a:t>
            </a:r>
            <a:endParaRPr lang="en-US" b="0">
              <a:latin typeface="Verdana"/>
              <a:ea typeface="Verdana"/>
            </a:endParaRPr>
          </a:p>
          <a:p>
            <a:endParaRPr lang="en-US"/>
          </a:p>
        </p:txBody>
      </p:sp>
      <p:sp>
        <p:nvSpPr>
          <p:cNvPr id="3" name="Content Placeholder 2"/>
          <p:cNvSpPr>
            <a:spLocks noGrp="1"/>
          </p:cNvSpPr>
          <p:nvPr>
            <p:ph idx="1"/>
          </p:nvPr>
        </p:nvSpPr>
        <p:spPr>
          <a:xfrm>
            <a:off x="601435" y="1524000"/>
            <a:ext cx="11514365" cy="4648200"/>
          </a:xfrm>
        </p:spPr>
        <p:txBody>
          <a:bodyPr>
            <a:normAutofit fontScale="92500" lnSpcReduction="10000"/>
          </a:bodyPr>
          <a:lstStyle/>
          <a:p>
            <a:pPr lvl="0" rtl="0">
              <a:buChar char="•"/>
            </a:pPr>
            <a:r>
              <a:rPr lang="en-US" sz="1900">
                <a:latin typeface="Verdana"/>
                <a:ea typeface="Arial"/>
                <a:cs typeface="Arial"/>
              </a:rPr>
              <a:t>Flickr-Faces-HQ (FFHQ) data-set for unmasked images ​</a:t>
            </a:r>
          </a:p>
          <a:p>
            <a:pPr lvl="0" rtl="0">
              <a:buChar char="•"/>
            </a:pPr>
            <a:r>
              <a:rPr lang="en-US" sz="1900" err="1">
                <a:latin typeface="Verdana"/>
                <a:ea typeface="Arial"/>
                <a:cs typeface="Arial"/>
              </a:rPr>
              <a:t>MaskedFace</a:t>
            </a:r>
            <a:r>
              <a:rPr lang="en-US" sz="1900">
                <a:latin typeface="Verdana"/>
                <a:ea typeface="Arial"/>
                <a:cs typeface="Arial"/>
              </a:rPr>
              <a:t>-Net data-set for masked images.​</a:t>
            </a:r>
          </a:p>
          <a:p>
            <a:pPr lvl="0" rtl="0">
              <a:buChar char="•"/>
            </a:pPr>
            <a:endParaRPr lang="en-US">
              <a:latin typeface="Verdana"/>
              <a:ea typeface="Arial"/>
              <a:cs typeface="Arial"/>
            </a:endParaRPr>
          </a:p>
          <a:p>
            <a:pPr lvl="0" rtl="0">
              <a:buChar char="•"/>
            </a:pPr>
            <a:endParaRPr lang="en-US">
              <a:latin typeface="Verdana"/>
              <a:ea typeface="Arial"/>
              <a:cs typeface="Arial"/>
            </a:endParaRPr>
          </a:p>
          <a:p>
            <a:pPr lvl="0" rtl="0">
              <a:buChar char="•"/>
            </a:pPr>
            <a:endParaRPr lang="en-US">
              <a:latin typeface="Verdana"/>
              <a:ea typeface="Arial"/>
              <a:cs typeface="Arial"/>
            </a:endParaRPr>
          </a:p>
          <a:p>
            <a:pPr lvl="0" rtl="0">
              <a:buChar char="•"/>
            </a:pPr>
            <a:endParaRPr lang="en-US">
              <a:latin typeface="Verdana"/>
              <a:ea typeface="Arial"/>
              <a:cs typeface="Arial"/>
            </a:endParaRPr>
          </a:p>
          <a:p>
            <a:pPr marL="0" lvl="0" indent="0" rtl="0">
              <a:buNone/>
            </a:pPr>
            <a:endParaRPr lang="en-US">
              <a:latin typeface="Verdana"/>
              <a:ea typeface="Arial"/>
              <a:cs typeface="Arial"/>
            </a:endParaRPr>
          </a:p>
          <a:p>
            <a:pPr lvl="0" rtl="0">
              <a:buChar char="•"/>
            </a:pPr>
            <a:endParaRPr lang="en-US">
              <a:latin typeface="Verdana"/>
              <a:ea typeface="Arial"/>
              <a:cs typeface="Arial"/>
            </a:endParaRPr>
          </a:p>
          <a:p>
            <a:pPr lvl="0" rtl="0">
              <a:buChar char="•"/>
            </a:pPr>
            <a:r>
              <a:rPr lang="en-US" sz="1900">
                <a:latin typeface="Verdana"/>
                <a:ea typeface="Arial"/>
                <a:cs typeface="Arial"/>
              </a:rPr>
              <a:t>We curate the images based on mask-placement , visibility of mask etc.​</a:t>
            </a:r>
          </a:p>
          <a:p>
            <a:pPr lvl="0" rtl="0">
              <a:buChar char="•"/>
            </a:pPr>
            <a:r>
              <a:rPr lang="en-US" sz="1900">
                <a:latin typeface="Verdana"/>
                <a:ea typeface="Arial"/>
                <a:cs typeface="Arial"/>
              </a:rPr>
              <a:t>We use a subset of 6000 masked images and 6000 unmasked images for training.​</a:t>
            </a:r>
          </a:p>
          <a:p>
            <a:pPr lvl="0" rtl="0">
              <a:buChar char="•"/>
            </a:pPr>
            <a:r>
              <a:rPr lang="en-US" sz="1900">
                <a:latin typeface="Verdana"/>
                <a:ea typeface="Arial"/>
                <a:cs typeface="Arial"/>
              </a:rPr>
              <a:t>1000 test images from each of them were used for testing.​</a:t>
            </a:r>
          </a:p>
          <a:p>
            <a:pPr rtl="0"/>
            <a:endParaRPr lang="en-US">
              <a:cs typeface="Segoe UI"/>
            </a:endParaRPr>
          </a:p>
        </p:txBody>
      </p:sp>
      <p:sp>
        <p:nvSpPr>
          <p:cNvPr id="5" name="Slide Number Placeholder 4"/>
          <p:cNvSpPr>
            <a:spLocks noGrp="1"/>
          </p:cNvSpPr>
          <p:nvPr>
            <p:ph type="sldNum" sz="quarter" idx="12"/>
          </p:nvPr>
        </p:nvSpPr>
        <p:spPr/>
        <p:txBody>
          <a:bodyPr/>
          <a:lstStyle/>
          <a:p>
            <a:fld id="{963B0023-0CED-47F7-85AE-654F0B232C29}" type="slidenum">
              <a:rPr lang="en-US" smtClean="0"/>
              <a:pPr/>
              <a:t>12</a:t>
            </a:fld>
            <a:endParaRPr lang="en-US"/>
          </a:p>
        </p:txBody>
      </p:sp>
      <p:pic>
        <p:nvPicPr>
          <p:cNvPr id="6" name="Picture 6" descr="Graphical user interface&#10;&#10;Description automatically generated">
            <a:extLst>
              <a:ext uri="{FF2B5EF4-FFF2-40B4-BE49-F238E27FC236}">
                <a16:creationId xmlns:a16="http://schemas.microsoft.com/office/drawing/2014/main" id="{91B30723-5CBC-402E-B5DA-8109ED21AA51}"/>
              </a:ext>
            </a:extLst>
          </p:cNvPr>
          <p:cNvPicPr>
            <a:picLocks noChangeAspect="1"/>
          </p:cNvPicPr>
          <p:nvPr/>
        </p:nvPicPr>
        <p:blipFill>
          <a:blip r:embed="rId3"/>
          <a:stretch>
            <a:fillRect/>
          </a:stretch>
        </p:blipFill>
        <p:spPr>
          <a:xfrm>
            <a:off x="6356040" y="2203680"/>
            <a:ext cx="4369557" cy="2582245"/>
          </a:xfrm>
          <a:prstGeom prst="rect">
            <a:avLst/>
          </a:prstGeom>
        </p:spPr>
      </p:pic>
      <p:sp>
        <p:nvSpPr>
          <p:cNvPr id="7" name="TextBox 6">
            <a:extLst>
              <a:ext uri="{FF2B5EF4-FFF2-40B4-BE49-F238E27FC236}">
                <a16:creationId xmlns:a16="http://schemas.microsoft.com/office/drawing/2014/main" id="{498CB8A8-19CE-4B4A-9B3A-0600461430E8}"/>
              </a:ext>
            </a:extLst>
          </p:cNvPr>
          <p:cNvSpPr txBox="1"/>
          <p:nvPr/>
        </p:nvSpPr>
        <p:spPr>
          <a:xfrm>
            <a:off x="4935994" y="2637987"/>
            <a:ext cx="473206" cy="400110"/>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ea typeface="Verdana"/>
            </a:endParaRPr>
          </a:p>
        </p:txBody>
      </p:sp>
      <p:grpSp>
        <p:nvGrpSpPr>
          <p:cNvPr id="14" name="Group 13">
            <a:extLst>
              <a:ext uri="{FF2B5EF4-FFF2-40B4-BE49-F238E27FC236}">
                <a16:creationId xmlns:a16="http://schemas.microsoft.com/office/drawing/2014/main" id="{9ECB949B-DF67-4C42-B75C-B46E025AC32F}"/>
              </a:ext>
            </a:extLst>
          </p:cNvPr>
          <p:cNvGrpSpPr/>
          <p:nvPr/>
        </p:nvGrpSpPr>
        <p:grpSpPr>
          <a:xfrm>
            <a:off x="1230993" y="2381704"/>
            <a:ext cx="4283075" cy="2090738"/>
            <a:chOff x="1244600" y="2898775"/>
            <a:chExt cx="4283075" cy="2090738"/>
          </a:xfrm>
        </p:grpSpPr>
        <p:pic>
          <p:nvPicPr>
            <p:cNvPr id="8" name="Picture 8">
              <a:extLst>
                <a:ext uri="{FF2B5EF4-FFF2-40B4-BE49-F238E27FC236}">
                  <a16:creationId xmlns:a16="http://schemas.microsoft.com/office/drawing/2014/main" id="{47B6B7D3-E11A-4975-975C-23E3EA424709}"/>
                </a:ext>
              </a:extLst>
            </p:cNvPr>
            <p:cNvPicPr>
              <a:picLocks noChangeAspect="1"/>
            </p:cNvPicPr>
            <p:nvPr/>
          </p:nvPicPr>
          <p:blipFill>
            <a:blip r:embed="rId4"/>
            <a:stretch>
              <a:fillRect/>
            </a:stretch>
          </p:blipFill>
          <p:spPr>
            <a:xfrm>
              <a:off x="1244600" y="2898775"/>
              <a:ext cx="979488" cy="992188"/>
            </a:xfrm>
            <a:prstGeom prst="rect">
              <a:avLst/>
            </a:prstGeom>
          </p:spPr>
        </p:pic>
        <p:pic>
          <p:nvPicPr>
            <p:cNvPr id="9" name="Picture 9">
              <a:extLst>
                <a:ext uri="{FF2B5EF4-FFF2-40B4-BE49-F238E27FC236}">
                  <a16:creationId xmlns:a16="http://schemas.microsoft.com/office/drawing/2014/main" id="{32480801-D692-429F-85EF-05DB00C00D7C}"/>
                </a:ext>
              </a:extLst>
            </p:cNvPr>
            <p:cNvPicPr>
              <a:picLocks noChangeAspect="1"/>
            </p:cNvPicPr>
            <p:nvPr/>
          </p:nvPicPr>
          <p:blipFill>
            <a:blip r:embed="rId5"/>
            <a:stretch>
              <a:fillRect/>
            </a:stretch>
          </p:blipFill>
          <p:spPr>
            <a:xfrm>
              <a:off x="2884488" y="2898775"/>
              <a:ext cx="992188" cy="992188"/>
            </a:xfrm>
            <a:prstGeom prst="rect">
              <a:avLst/>
            </a:prstGeom>
          </p:spPr>
        </p:pic>
        <p:pic>
          <p:nvPicPr>
            <p:cNvPr id="10" name="Picture 10">
              <a:extLst>
                <a:ext uri="{FF2B5EF4-FFF2-40B4-BE49-F238E27FC236}">
                  <a16:creationId xmlns:a16="http://schemas.microsoft.com/office/drawing/2014/main" id="{CAC1060D-DA63-4CC7-B16E-D85DE58498CF}"/>
                </a:ext>
              </a:extLst>
            </p:cNvPr>
            <p:cNvPicPr>
              <a:picLocks noChangeAspect="1"/>
            </p:cNvPicPr>
            <p:nvPr/>
          </p:nvPicPr>
          <p:blipFill>
            <a:blip r:embed="rId6"/>
            <a:stretch>
              <a:fillRect/>
            </a:stretch>
          </p:blipFill>
          <p:spPr>
            <a:xfrm>
              <a:off x="4524375" y="2898775"/>
              <a:ext cx="1003300" cy="992188"/>
            </a:xfrm>
            <a:prstGeom prst="rect">
              <a:avLst/>
            </a:prstGeom>
          </p:spPr>
        </p:pic>
        <p:pic>
          <p:nvPicPr>
            <p:cNvPr id="11" name="Picture 11" descr="A picture containing person, wearing&#10;&#10;Description automatically generated">
              <a:extLst>
                <a:ext uri="{FF2B5EF4-FFF2-40B4-BE49-F238E27FC236}">
                  <a16:creationId xmlns:a16="http://schemas.microsoft.com/office/drawing/2014/main" id="{3E96BA36-A750-474F-8237-67580DABB665}"/>
                </a:ext>
              </a:extLst>
            </p:cNvPr>
            <p:cNvPicPr>
              <a:picLocks noChangeAspect="1"/>
            </p:cNvPicPr>
            <p:nvPr/>
          </p:nvPicPr>
          <p:blipFill>
            <a:blip r:embed="rId7"/>
            <a:stretch>
              <a:fillRect/>
            </a:stretch>
          </p:blipFill>
          <p:spPr>
            <a:xfrm>
              <a:off x="4537075" y="3997325"/>
              <a:ext cx="990600" cy="992188"/>
            </a:xfrm>
            <a:prstGeom prst="rect">
              <a:avLst/>
            </a:prstGeom>
          </p:spPr>
        </p:pic>
        <p:pic>
          <p:nvPicPr>
            <p:cNvPr id="12" name="Picture 12">
              <a:extLst>
                <a:ext uri="{FF2B5EF4-FFF2-40B4-BE49-F238E27FC236}">
                  <a16:creationId xmlns:a16="http://schemas.microsoft.com/office/drawing/2014/main" id="{A21E9758-2F0D-4AEA-9794-3155C324474B}"/>
                </a:ext>
              </a:extLst>
            </p:cNvPr>
            <p:cNvPicPr>
              <a:picLocks noChangeAspect="1"/>
            </p:cNvPicPr>
            <p:nvPr/>
          </p:nvPicPr>
          <p:blipFill>
            <a:blip r:embed="rId8"/>
            <a:stretch>
              <a:fillRect/>
            </a:stretch>
          </p:blipFill>
          <p:spPr>
            <a:xfrm>
              <a:off x="2917825" y="3997325"/>
              <a:ext cx="958850" cy="992188"/>
            </a:xfrm>
            <a:prstGeom prst="rect">
              <a:avLst/>
            </a:prstGeom>
          </p:spPr>
        </p:pic>
        <p:pic>
          <p:nvPicPr>
            <p:cNvPr id="13" name="Picture 13">
              <a:extLst>
                <a:ext uri="{FF2B5EF4-FFF2-40B4-BE49-F238E27FC236}">
                  <a16:creationId xmlns:a16="http://schemas.microsoft.com/office/drawing/2014/main" id="{6C3462EB-0A2E-4956-B70B-559D8A0504BF}"/>
                </a:ext>
              </a:extLst>
            </p:cNvPr>
            <p:cNvPicPr>
              <a:picLocks noChangeAspect="1"/>
            </p:cNvPicPr>
            <p:nvPr/>
          </p:nvPicPr>
          <p:blipFill>
            <a:blip r:embed="rId9"/>
            <a:stretch>
              <a:fillRect/>
            </a:stretch>
          </p:blipFill>
          <p:spPr>
            <a:xfrm>
              <a:off x="1244600" y="3997325"/>
              <a:ext cx="992188" cy="992188"/>
            </a:xfrm>
            <a:prstGeom prst="rect">
              <a:avLst/>
            </a:prstGeom>
          </p:spPr>
        </p:pic>
      </p:grpSp>
    </p:spTree>
    <p:extLst>
      <p:ext uri="{BB962C8B-B14F-4D97-AF65-F5344CB8AC3E}">
        <p14:creationId xmlns:p14="http://schemas.microsoft.com/office/powerpoint/2010/main" val="3285929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3426" y="1524000"/>
            <a:ext cx="11572374" cy="4648200"/>
          </a:xfrm>
        </p:spPr>
        <p:txBody>
          <a:bodyPr vert="horz" lIns="91440" tIns="45720" rIns="91440" bIns="45720" rtlCol="0" anchor="t" anchorCtr="0">
            <a:noAutofit/>
          </a:bodyPr>
          <a:lstStyle/>
          <a:p>
            <a:r>
              <a:rPr lang="en-US" sz="1800" err="1">
                <a:latin typeface="Verdana"/>
                <a:ea typeface="Verdana"/>
              </a:rPr>
              <a:t>CycleGAN</a:t>
            </a:r>
            <a:r>
              <a:rPr lang="en-US" sz="1800">
                <a:latin typeface="Verdana"/>
                <a:ea typeface="Verdana"/>
              </a:rPr>
              <a:t> is a technique for training unsupervised image translation models via the GAN architecture using unpaired collections of images from two different domains. [</a:t>
            </a:r>
            <a:r>
              <a:rPr lang="en-US" sz="1800">
                <a:latin typeface="Verdana"/>
                <a:ea typeface="Verdana"/>
                <a:hlinkClick r:id="rId3"/>
              </a:rPr>
              <a:t>paper</a:t>
            </a:r>
            <a:r>
              <a:rPr lang="en-US" sz="1800">
                <a:latin typeface="Verdana"/>
                <a:ea typeface="Verdana"/>
              </a:rPr>
              <a:t>]</a:t>
            </a:r>
            <a:endParaRPr lang="en-US"/>
          </a:p>
          <a:p>
            <a:endParaRPr lang="en-US" sz="1800">
              <a:latin typeface="Verdana"/>
              <a:ea typeface="Verdana"/>
            </a:endParaRPr>
          </a:p>
          <a:p>
            <a:pPr>
              <a:lnSpc>
                <a:spcPct val="100000"/>
              </a:lnSpc>
              <a:spcBef>
                <a:spcPts val="0"/>
              </a:spcBef>
            </a:pPr>
            <a:r>
              <a:rPr lang="en-US" sz="1800">
                <a:latin typeface="Verdana"/>
                <a:ea typeface="Verdana"/>
              </a:rPr>
              <a:t>The model contains:</a:t>
            </a:r>
          </a:p>
          <a:p>
            <a:pPr marL="605790" lvl="1" indent="-285750">
              <a:lnSpc>
                <a:spcPct val="100000"/>
              </a:lnSpc>
              <a:spcBef>
                <a:spcPts val="0"/>
              </a:spcBef>
              <a:buFont typeface="Arial,Sans-Serif" pitchFamily="34" charset="0"/>
            </a:pPr>
            <a:r>
              <a:rPr lang="en-US" sz="1800">
                <a:latin typeface="Verdana"/>
                <a:ea typeface="Verdana"/>
              </a:rPr>
              <a:t>Two Generators – G and F</a:t>
            </a:r>
          </a:p>
          <a:p>
            <a:pPr marL="605790" lvl="1" indent="-285750">
              <a:lnSpc>
                <a:spcPct val="100000"/>
              </a:lnSpc>
              <a:spcBef>
                <a:spcPts val="0"/>
              </a:spcBef>
              <a:buFont typeface="Arial,Sans-Serif" pitchFamily="34" charset="0"/>
            </a:pPr>
            <a:r>
              <a:rPr lang="en-US" sz="1800">
                <a:latin typeface="Verdana"/>
                <a:ea typeface="Verdana"/>
              </a:rPr>
              <a:t>Two Discriminators – Dx and Dy</a:t>
            </a:r>
          </a:p>
          <a:p>
            <a:pPr marL="605790" lvl="1" indent="-285750">
              <a:lnSpc>
                <a:spcPct val="100000"/>
              </a:lnSpc>
              <a:spcBef>
                <a:spcPts val="0"/>
              </a:spcBef>
              <a:buFont typeface="Arial,Sans-Serif" pitchFamily="34" charset="0"/>
              <a:buChar char="─"/>
            </a:pPr>
            <a:endParaRPr lang="en-US" sz="1800">
              <a:latin typeface="Verdana"/>
              <a:ea typeface="Verdana"/>
            </a:endParaRPr>
          </a:p>
          <a:p>
            <a:pPr marL="320040" lvl="1" indent="0">
              <a:lnSpc>
                <a:spcPct val="100000"/>
              </a:lnSpc>
              <a:spcBef>
                <a:spcPts val="0"/>
              </a:spcBef>
              <a:buNone/>
            </a:pPr>
            <a:r>
              <a:rPr lang="en-US" sz="1400">
                <a:latin typeface="Verdana"/>
                <a:ea typeface="Verdana"/>
              </a:rPr>
              <a:t>   Where X and Y correspond to unmasked and masked image domain respectively</a:t>
            </a:r>
          </a:p>
          <a:p>
            <a:pPr>
              <a:lnSpc>
                <a:spcPct val="100000"/>
              </a:lnSpc>
              <a:spcBef>
                <a:spcPts val="0"/>
              </a:spcBef>
            </a:pPr>
            <a:endParaRPr lang="en-US" sz="1800">
              <a:latin typeface="Verdana"/>
              <a:ea typeface="Verdana"/>
            </a:endParaRPr>
          </a:p>
          <a:p>
            <a:pPr marL="285750" indent="-285750">
              <a:lnSpc>
                <a:spcPct val="100000"/>
              </a:lnSpc>
              <a:spcBef>
                <a:spcPts val="0"/>
              </a:spcBef>
              <a:buFont typeface="Arial,Sans-Serif" pitchFamily="34" charset="0"/>
            </a:pPr>
            <a:r>
              <a:rPr lang="en-US" sz="1800">
                <a:latin typeface="Verdana"/>
                <a:ea typeface="Verdana"/>
              </a:rPr>
              <a:t>Highly under-constrained Problem.</a:t>
            </a:r>
          </a:p>
          <a:p>
            <a:pPr marL="285750" indent="-285750">
              <a:lnSpc>
                <a:spcPct val="100000"/>
              </a:lnSpc>
              <a:spcBef>
                <a:spcPts val="0"/>
              </a:spcBef>
              <a:buFont typeface="Arial,Sans-Serif" pitchFamily="34" charset="0"/>
            </a:pPr>
            <a:r>
              <a:rPr lang="en-US" sz="1800">
                <a:latin typeface="Verdana"/>
                <a:ea typeface="Verdana"/>
              </a:rPr>
              <a:t>Cycle consistency idea is introduced to translate images from source domain to destinations domain and back.</a:t>
            </a:r>
          </a:p>
          <a:p>
            <a:pPr marL="285750" indent="-285750">
              <a:lnSpc>
                <a:spcPct val="100000"/>
              </a:lnSpc>
              <a:spcBef>
                <a:spcPts val="0"/>
              </a:spcBef>
              <a:buFont typeface="Arial,Sans-Serif" pitchFamily="34" charset="0"/>
            </a:pPr>
            <a:endParaRPr lang="en-US" sz="1800">
              <a:latin typeface="Verdana"/>
              <a:ea typeface="Verdana"/>
            </a:endParaRPr>
          </a:p>
          <a:p>
            <a:pPr marL="742950" lvl="1" indent="-285750">
              <a:lnSpc>
                <a:spcPct val="100000"/>
              </a:lnSpc>
              <a:spcBef>
                <a:spcPts val="0"/>
              </a:spcBef>
              <a:buFont typeface="Arial,Sans-Serif" pitchFamily="34" charset="0"/>
            </a:pPr>
            <a:r>
              <a:rPr lang="en-US" sz="1800">
                <a:latin typeface="Verdana"/>
                <a:ea typeface="Verdana"/>
              </a:rPr>
              <a:t>Forward cycle-consistency loss</a:t>
            </a:r>
          </a:p>
          <a:p>
            <a:pPr marL="742950" lvl="1" indent="-285750">
              <a:lnSpc>
                <a:spcPct val="100000"/>
              </a:lnSpc>
              <a:spcBef>
                <a:spcPts val="0"/>
              </a:spcBef>
              <a:buFont typeface="Arial,Sans-Serif" pitchFamily="34" charset="0"/>
            </a:pPr>
            <a:r>
              <a:rPr lang="en-US" sz="1800">
                <a:latin typeface="Verdana"/>
                <a:ea typeface="Verdana"/>
              </a:rPr>
              <a:t>Backward cycle-consistency loss</a:t>
            </a:r>
            <a:endParaRPr lang="en-US" sz="1800"/>
          </a:p>
          <a:p>
            <a:endParaRPr lang="en-US" sz="1600"/>
          </a:p>
          <a:p>
            <a:pPr>
              <a:lnSpc>
                <a:spcPct val="100000"/>
              </a:lnSpc>
              <a:spcBef>
                <a:spcPts val="0"/>
              </a:spcBef>
            </a:pPr>
            <a:endParaRPr lang="en-US" sz="2000"/>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r>
              <a:rPr lang="en-US" sz="2000" b="1">
                <a:latin typeface="Verdana"/>
                <a:ea typeface="Verdana"/>
              </a:rPr>
              <a:t>Architecture:</a:t>
            </a:r>
            <a:endParaRPr lang="en-US" sz="2000"/>
          </a:p>
          <a:p>
            <a:pPr marL="342900" indent="-342900">
              <a:lnSpc>
                <a:spcPct val="100000"/>
              </a:lnSpc>
              <a:spcBef>
                <a:spcPts val="0"/>
              </a:spcBef>
            </a:pPr>
            <a:r>
              <a:rPr lang="en-US" sz="1600" i="1">
                <a:latin typeface="Verdana"/>
                <a:ea typeface="Verdana"/>
              </a:rPr>
              <a:t>Generator</a:t>
            </a:r>
            <a:r>
              <a:rPr lang="en-US" sz="1600">
                <a:latin typeface="Verdana"/>
                <a:ea typeface="Verdana"/>
              </a:rPr>
              <a:t> has three sections: </a:t>
            </a:r>
            <a:endParaRPr lang="en-US" sz="1600"/>
          </a:p>
          <a:p>
            <a:pPr lvl="1">
              <a:lnSpc>
                <a:spcPct val="100000"/>
              </a:lnSpc>
              <a:spcBef>
                <a:spcPts val="0"/>
              </a:spcBef>
            </a:pPr>
            <a:r>
              <a:rPr lang="en-US" sz="1600">
                <a:latin typeface="Verdana"/>
                <a:ea typeface="Verdana"/>
              </a:rPr>
              <a:t>Encoder , 3 convolutional layers</a:t>
            </a:r>
            <a:endParaRPr lang="en-US" sz="1600"/>
          </a:p>
          <a:p>
            <a:pPr lvl="1">
              <a:lnSpc>
                <a:spcPct val="100000"/>
              </a:lnSpc>
              <a:spcBef>
                <a:spcPts val="0"/>
              </a:spcBef>
            </a:pPr>
            <a:r>
              <a:rPr lang="en-US" sz="1600">
                <a:latin typeface="Verdana"/>
                <a:ea typeface="Verdana"/>
              </a:rPr>
              <a:t>Transformer , 6 residual blocks</a:t>
            </a:r>
            <a:endParaRPr lang="en-US" sz="1600"/>
          </a:p>
          <a:p>
            <a:pPr lvl="1">
              <a:lnSpc>
                <a:spcPct val="100000"/>
              </a:lnSpc>
              <a:spcBef>
                <a:spcPts val="0"/>
              </a:spcBef>
            </a:pPr>
            <a:r>
              <a:rPr lang="en-US" sz="1600">
                <a:latin typeface="Verdana"/>
                <a:ea typeface="Verdana"/>
              </a:rPr>
              <a:t>Decoder, two Transpose convolution</a:t>
            </a:r>
            <a:endParaRPr lang="en-US" sz="1600"/>
          </a:p>
          <a:p>
            <a:pPr marL="342900" indent="-342900">
              <a:lnSpc>
                <a:spcPct val="100000"/>
              </a:lnSpc>
              <a:spcBef>
                <a:spcPts val="0"/>
              </a:spcBef>
              <a:buFont typeface="Arial,Sans-Serif" pitchFamily="34" charset="0"/>
              <a:buChar char="•"/>
            </a:pPr>
            <a:r>
              <a:rPr lang="en-US" sz="1600" i="1">
                <a:latin typeface="Verdana"/>
                <a:ea typeface="Verdana"/>
              </a:rPr>
              <a:t>Discriminator</a:t>
            </a:r>
            <a:r>
              <a:rPr lang="en-US" sz="1600">
                <a:latin typeface="Verdana"/>
                <a:ea typeface="Verdana"/>
              </a:rPr>
              <a:t> is fully convolutional </a:t>
            </a:r>
          </a:p>
          <a:p>
            <a:pPr marL="0" indent="0">
              <a:lnSpc>
                <a:spcPct val="100000"/>
              </a:lnSpc>
              <a:spcBef>
                <a:spcPts val="0"/>
              </a:spcBef>
              <a:buNone/>
            </a:pPr>
            <a:r>
              <a:rPr lang="en-US" sz="1600">
                <a:latin typeface="Verdana"/>
                <a:ea typeface="Verdana"/>
              </a:rPr>
              <a:t>network working on patches of images.</a:t>
            </a:r>
            <a:endParaRPr lang="en-US" sz="1600"/>
          </a:p>
        </p:txBody>
      </p:sp>
      <p:sp>
        <p:nvSpPr>
          <p:cNvPr id="5" name="Slide Number Placeholder 4"/>
          <p:cNvSpPr>
            <a:spLocks noGrp="1"/>
          </p:cNvSpPr>
          <p:nvPr>
            <p:ph type="sldNum" sz="quarter" idx="12"/>
          </p:nvPr>
        </p:nvSpPr>
        <p:spPr/>
        <p:txBody>
          <a:bodyPr/>
          <a:lstStyle/>
          <a:p>
            <a:fld id="{963B0023-0CED-47F7-85AE-654F0B232C29}" type="slidenum">
              <a:rPr lang="en-US" smtClean="0"/>
              <a:pPr/>
              <a:t>13</a:t>
            </a:fld>
            <a:endParaRPr lang="en-US"/>
          </a:p>
        </p:txBody>
      </p:sp>
      <p:sp>
        <p:nvSpPr>
          <p:cNvPr id="14" name="Title 1">
            <a:extLst>
              <a:ext uri="{FF2B5EF4-FFF2-40B4-BE49-F238E27FC236}">
                <a16:creationId xmlns:a16="http://schemas.microsoft.com/office/drawing/2014/main" id="{639E2D04-752C-42B4-890E-7539EFAB7B06}"/>
              </a:ext>
            </a:extLst>
          </p:cNvPr>
          <p:cNvSpPr>
            <a:spLocks noGrp="1"/>
          </p:cNvSpPr>
          <p:nvPr>
            <p:ph type="title"/>
          </p:nvPr>
        </p:nvSpPr>
        <p:spPr>
          <a:xfrm>
            <a:off x="549442" y="510807"/>
            <a:ext cx="10972800" cy="800100"/>
          </a:xfrm>
        </p:spPr>
        <p:txBody>
          <a:bodyPr/>
          <a:lstStyle/>
          <a:p>
            <a:r>
              <a:rPr lang="en-US" err="1">
                <a:latin typeface="Verdana"/>
                <a:ea typeface="Verdana"/>
              </a:rPr>
              <a:t>CycleGAN</a:t>
            </a:r>
            <a:endParaRPr lang="en-US" err="1"/>
          </a:p>
        </p:txBody>
      </p:sp>
      <p:pic>
        <p:nvPicPr>
          <p:cNvPr id="2" name="Picture 6" descr="Diagram&#10;&#10;Description automatically generated">
            <a:extLst>
              <a:ext uri="{FF2B5EF4-FFF2-40B4-BE49-F238E27FC236}">
                <a16:creationId xmlns:a16="http://schemas.microsoft.com/office/drawing/2014/main" id="{318A1D94-6D80-4281-8721-A2830A6A59C0}"/>
              </a:ext>
            </a:extLst>
          </p:cNvPr>
          <p:cNvPicPr>
            <a:picLocks noChangeAspect="1"/>
          </p:cNvPicPr>
          <p:nvPr/>
        </p:nvPicPr>
        <p:blipFill>
          <a:blip r:embed="rId4"/>
          <a:stretch>
            <a:fillRect/>
          </a:stretch>
        </p:blipFill>
        <p:spPr>
          <a:xfrm>
            <a:off x="8732284" y="2139818"/>
            <a:ext cx="2808228" cy="1905750"/>
          </a:xfrm>
          <a:prstGeom prst="rect">
            <a:avLst/>
          </a:prstGeom>
        </p:spPr>
      </p:pic>
      <p:pic>
        <p:nvPicPr>
          <p:cNvPr id="6" name="Picture 8" descr="Diagram&#10;&#10;Description automatically generated">
            <a:extLst>
              <a:ext uri="{FF2B5EF4-FFF2-40B4-BE49-F238E27FC236}">
                <a16:creationId xmlns:a16="http://schemas.microsoft.com/office/drawing/2014/main" id="{68FC6177-B33E-4E91-9022-3BBC6C6E32C9}"/>
              </a:ext>
            </a:extLst>
          </p:cNvPr>
          <p:cNvPicPr>
            <a:picLocks noChangeAspect="1"/>
          </p:cNvPicPr>
          <p:nvPr/>
        </p:nvPicPr>
        <p:blipFill>
          <a:blip r:embed="rId5"/>
          <a:stretch>
            <a:fillRect/>
          </a:stretch>
        </p:blipFill>
        <p:spPr>
          <a:xfrm>
            <a:off x="6853589" y="4698412"/>
            <a:ext cx="4670526" cy="1691077"/>
          </a:xfrm>
          <a:prstGeom prst="rect">
            <a:avLst/>
          </a:prstGeom>
        </p:spPr>
      </p:pic>
    </p:spTree>
    <p:extLst>
      <p:ext uri="{BB962C8B-B14F-4D97-AF65-F5344CB8AC3E}">
        <p14:creationId xmlns:p14="http://schemas.microsoft.com/office/powerpoint/2010/main" val="122994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3452" y="1524000"/>
            <a:ext cx="11562348" cy="4648200"/>
          </a:xfrm>
        </p:spPr>
        <p:txBody>
          <a:bodyPr vert="horz" lIns="91440" tIns="45720" rIns="91440" bIns="45720" rtlCol="0" anchor="t" anchorCtr="0">
            <a:noAutofit/>
          </a:bodyPr>
          <a:lstStyle/>
          <a:p>
            <a:r>
              <a:rPr lang="en-US" sz="1800">
                <a:latin typeface="Verdana"/>
                <a:ea typeface="Verdana"/>
              </a:rPr>
              <a:t>We optimize over this total loss.​</a:t>
            </a:r>
          </a:p>
          <a:p>
            <a:pPr>
              <a:lnSpc>
                <a:spcPct val="100000"/>
              </a:lnSpc>
              <a:spcBef>
                <a:spcPts val="0"/>
              </a:spcBef>
            </a:pPr>
            <a:endParaRPr lang="en-US" sz="2000"/>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a:lnSpc>
                <a:spcPct val="100000"/>
              </a:lnSpc>
              <a:spcBef>
                <a:spcPts val="0"/>
              </a:spcBef>
            </a:pPr>
            <a:endParaRPr lang="en-US" sz="2000">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endParaRPr lang="en-US" sz="2000" b="1">
              <a:latin typeface="Verdana"/>
              <a:ea typeface="Verdana"/>
            </a:endParaRPr>
          </a:p>
          <a:p>
            <a:pPr marL="0" indent="0">
              <a:lnSpc>
                <a:spcPct val="100000"/>
              </a:lnSpc>
              <a:spcBef>
                <a:spcPts val="0"/>
              </a:spcBef>
              <a:buNone/>
            </a:pPr>
            <a:r>
              <a:rPr lang="en-US" sz="2000" b="1">
                <a:latin typeface="Verdana"/>
                <a:ea typeface="Verdana"/>
              </a:rPr>
              <a:t>Architecture</a:t>
            </a:r>
            <a:endParaRPr lang="en-US" sz="2000"/>
          </a:p>
          <a:p>
            <a:pPr marL="0" indent="0">
              <a:lnSpc>
                <a:spcPct val="100000"/>
              </a:lnSpc>
              <a:spcBef>
                <a:spcPts val="0"/>
              </a:spcBef>
              <a:buNone/>
            </a:pPr>
            <a:endParaRPr lang="en-US" sz="2000" b="1">
              <a:latin typeface="Verdana"/>
              <a:ea typeface="Verdana"/>
            </a:endParaRPr>
          </a:p>
          <a:p>
            <a:pPr marL="342900" indent="-342900">
              <a:lnSpc>
                <a:spcPct val="100000"/>
              </a:lnSpc>
              <a:spcBef>
                <a:spcPts val="0"/>
              </a:spcBef>
            </a:pPr>
            <a:r>
              <a:rPr lang="en-US" sz="1800">
                <a:latin typeface="Verdana"/>
                <a:ea typeface="Verdana"/>
              </a:rPr>
              <a:t>Generator has three sections: </a:t>
            </a:r>
          </a:p>
          <a:p>
            <a:pPr lvl="2">
              <a:lnSpc>
                <a:spcPct val="100000"/>
              </a:lnSpc>
              <a:spcBef>
                <a:spcPts val="0"/>
              </a:spcBef>
            </a:pPr>
            <a:r>
              <a:rPr lang="en-US">
                <a:latin typeface="Verdana"/>
                <a:ea typeface="Verdana"/>
              </a:rPr>
              <a:t>Encoder</a:t>
            </a:r>
            <a:r>
              <a:rPr lang="en-US" sz="1400">
                <a:latin typeface="Verdana"/>
                <a:ea typeface="Verdana"/>
              </a:rPr>
              <a:t> - </a:t>
            </a:r>
            <a:r>
              <a:rPr lang="en-US" sz="1400" i="1">
                <a:latin typeface="Verdana"/>
                <a:ea typeface="Verdana"/>
              </a:rPr>
              <a:t>3 convolutional layers</a:t>
            </a:r>
          </a:p>
          <a:p>
            <a:pPr lvl="2">
              <a:lnSpc>
                <a:spcPct val="100000"/>
              </a:lnSpc>
              <a:spcBef>
                <a:spcPts val="0"/>
              </a:spcBef>
            </a:pPr>
            <a:r>
              <a:rPr lang="en-US">
                <a:latin typeface="Verdana"/>
                <a:ea typeface="Verdana"/>
              </a:rPr>
              <a:t>Transformer</a:t>
            </a:r>
            <a:r>
              <a:rPr lang="en-US" sz="1400">
                <a:latin typeface="Verdana"/>
                <a:ea typeface="Verdana"/>
              </a:rPr>
              <a:t> - </a:t>
            </a:r>
            <a:r>
              <a:rPr lang="en-US" sz="1400" i="1">
                <a:latin typeface="Verdana"/>
                <a:ea typeface="Verdana"/>
              </a:rPr>
              <a:t>6 residual blocks</a:t>
            </a:r>
          </a:p>
          <a:p>
            <a:pPr lvl="2">
              <a:lnSpc>
                <a:spcPct val="100000"/>
              </a:lnSpc>
              <a:spcBef>
                <a:spcPts val="0"/>
              </a:spcBef>
            </a:pPr>
            <a:r>
              <a:rPr lang="en-US">
                <a:latin typeface="Verdana"/>
                <a:ea typeface="Verdana"/>
              </a:rPr>
              <a:t>Decoder</a:t>
            </a:r>
            <a:r>
              <a:rPr lang="en-US" sz="1400">
                <a:latin typeface="Verdana"/>
                <a:ea typeface="Verdana"/>
              </a:rPr>
              <a:t> - </a:t>
            </a:r>
            <a:r>
              <a:rPr lang="en-US" sz="1400" i="1">
                <a:latin typeface="Verdana"/>
                <a:ea typeface="Verdana"/>
              </a:rPr>
              <a:t>2 Transpose convolution</a:t>
            </a:r>
          </a:p>
          <a:p>
            <a:pPr marL="342900" indent="-342900">
              <a:lnSpc>
                <a:spcPct val="100000"/>
              </a:lnSpc>
              <a:spcBef>
                <a:spcPts val="0"/>
              </a:spcBef>
              <a:buFont typeface="Arial,Sans-Serif" pitchFamily="34" charset="0"/>
              <a:buChar char="•"/>
            </a:pPr>
            <a:r>
              <a:rPr lang="en-US" sz="1800">
                <a:latin typeface="Verdana"/>
                <a:ea typeface="Verdana"/>
              </a:rPr>
              <a:t>Discriminator is fully convolutional </a:t>
            </a:r>
          </a:p>
          <a:p>
            <a:pPr marL="0" indent="0">
              <a:lnSpc>
                <a:spcPct val="100000"/>
              </a:lnSpc>
              <a:spcBef>
                <a:spcPts val="0"/>
              </a:spcBef>
              <a:buNone/>
            </a:pPr>
            <a:r>
              <a:rPr lang="en-US" sz="1800">
                <a:latin typeface="Verdana"/>
                <a:ea typeface="Verdana"/>
              </a:rPr>
              <a:t>network working on patches of images.</a:t>
            </a:r>
          </a:p>
        </p:txBody>
      </p:sp>
      <p:sp>
        <p:nvSpPr>
          <p:cNvPr id="5" name="Slide Number Placeholder 4"/>
          <p:cNvSpPr>
            <a:spLocks noGrp="1"/>
          </p:cNvSpPr>
          <p:nvPr>
            <p:ph type="sldNum" sz="quarter" idx="12"/>
          </p:nvPr>
        </p:nvSpPr>
        <p:spPr/>
        <p:txBody>
          <a:bodyPr/>
          <a:lstStyle/>
          <a:p>
            <a:fld id="{963B0023-0CED-47F7-85AE-654F0B232C29}" type="slidenum">
              <a:rPr lang="en-US" smtClean="0"/>
              <a:pPr/>
              <a:t>14</a:t>
            </a:fld>
            <a:endParaRPr lang="en-US"/>
          </a:p>
        </p:txBody>
      </p:sp>
      <p:pic>
        <p:nvPicPr>
          <p:cNvPr id="8" name="Picture 6" descr="Text, letter&#10;&#10;Description automatically generated">
            <a:extLst>
              <a:ext uri="{FF2B5EF4-FFF2-40B4-BE49-F238E27FC236}">
                <a16:creationId xmlns:a16="http://schemas.microsoft.com/office/drawing/2014/main" id="{E130ADE6-E246-4EF4-9EC0-554A90384D58}"/>
              </a:ext>
            </a:extLst>
          </p:cNvPr>
          <p:cNvPicPr>
            <a:picLocks noChangeAspect="1"/>
          </p:cNvPicPr>
          <p:nvPr/>
        </p:nvPicPr>
        <p:blipFill rotWithShape="1">
          <a:blip r:embed="rId3"/>
          <a:srcRect r="9259" b="-1613"/>
          <a:stretch/>
        </p:blipFill>
        <p:spPr>
          <a:xfrm>
            <a:off x="1090104" y="2122157"/>
            <a:ext cx="4384506" cy="1194964"/>
          </a:xfrm>
          <a:prstGeom prst="rect">
            <a:avLst/>
          </a:prstGeom>
          <a:ln>
            <a:solidFill>
              <a:schemeClr val="bg1"/>
            </a:solidFill>
          </a:ln>
        </p:spPr>
      </p:pic>
      <p:pic>
        <p:nvPicPr>
          <p:cNvPr id="12" name="Picture 13" descr="Table&#10;&#10;Description automatically generated">
            <a:extLst>
              <a:ext uri="{FF2B5EF4-FFF2-40B4-BE49-F238E27FC236}">
                <a16:creationId xmlns:a16="http://schemas.microsoft.com/office/drawing/2014/main" id="{F537F398-11E3-4288-8C3B-67EE36542D0C}"/>
              </a:ext>
            </a:extLst>
          </p:cNvPr>
          <p:cNvPicPr>
            <a:picLocks noChangeAspect="1"/>
          </p:cNvPicPr>
          <p:nvPr/>
        </p:nvPicPr>
        <p:blipFill>
          <a:blip r:embed="rId4"/>
          <a:stretch>
            <a:fillRect/>
          </a:stretch>
        </p:blipFill>
        <p:spPr>
          <a:xfrm>
            <a:off x="7476665" y="4224841"/>
            <a:ext cx="3823107" cy="1955712"/>
          </a:xfrm>
          <a:prstGeom prst="rect">
            <a:avLst/>
          </a:prstGeom>
        </p:spPr>
      </p:pic>
      <p:sp>
        <p:nvSpPr>
          <p:cNvPr id="14" name="Title 1">
            <a:extLst>
              <a:ext uri="{FF2B5EF4-FFF2-40B4-BE49-F238E27FC236}">
                <a16:creationId xmlns:a16="http://schemas.microsoft.com/office/drawing/2014/main" id="{639E2D04-752C-42B4-890E-7539EFAB7B06}"/>
              </a:ext>
            </a:extLst>
          </p:cNvPr>
          <p:cNvSpPr>
            <a:spLocks noGrp="1"/>
          </p:cNvSpPr>
          <p:nvPr>
            <p:ph type="title"/>
          </p:nvPr>
        </p:nvSpPr>
        <p:spPr>
          <a:xfrm>
            <a:off x="549442" y="510807"/>
            <a:ext cx="10972800" cy="800100"/>
          </a:xfrm>
        </p:spPr>
        <p:txBody>
          <a:bodyPr/>
          <a:lstStyle/>
          <a:p>
            <a:r>
              <a:rPr lang="en-US" err="1">
                <a:latin typeface="Verdana"/>
                <a:ea typeface="Verdana"/>
              </a:rPr>
              <a:t>CycleGAN</a:t>
            </a:r>
            <a:r>
              <a:rPr lang="en-US">
                <a:latin typeface="Verdana"/>
                <a:ea typeface="Verdana"/>
              </a:rPr>
              <a:t> Training</a:t>
            </a:r>
            <a:endParaRPr lang="en-US" b="0">
              <a:latin typeface="Verdana"/>
              <a:ea typeface="Verdana"/>
            </a:endParaRPr>
          </a:p>
        </p:txBody>
      </p:sp>
      <p:pic>
        <p:nvPicPr>
          <p:cNvPr id="4" name="Picture 5">
            <a:extLst>
              <a:ext uri="{FF2B5EF4-FFF2-40B4-BE49-F238E27FC236}">
                <a16:creationId xmlns:a16="http://schemas.microsoft.com/office/drawing/2014/main" id="{4FF056E5-2FDB-4A07-81D4-AD5A9453E846}"/>
              </a:ext>
            </a:extLst>
          </p:cNvPr>
          <p:cNvPicPr>
            <a:picLocks noChangeAspect="1"/>
          </p:cNvPicPr>
          <p:nvPr/>
        </p:nvPicPr>
        <p:blipFill>
          <a:blip r:embed="rId5"/>
          <a:stretch>
            <a:fillRect/>
          </a:stretch>
        </p:blipFill>
        <p:spPr>
          <a:xfrm>
            <a:off x="7902743" y="1309938"/>
            <a:ext cx="2673015" cy="2824413"/>
          </a:xfrm>
          <a:prstGeom prst="rect">
            <a:avLst/>
          </a:prstGeom>
        </p:spPr>
      </p:pic>
    </p:spTree>
    <p:extLst>
      <p:ext uri="{BB962C8B-B14F-4D97-AF65-F5344CB8AC3E}">
        <p14:creationId xmlns:p14="http://schemas.microsoft.com/office/powerpoint/2010/main" val="263444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7ED6-F32C-40BC-B1F4-03E8DE07E935}"/>
              </a:ext>
            </a:extLst>
          </p:cNvPr>
          <p:cNvSpPr>
            <a:spLocks noGrp="1"/>
          </p:cNvSpPr>
          <p:nvPr>
            <p:ph type="title"/>
          </p:nvPr>
        </p:nvSpPr>
        <p:spPr/>
        <p:txBody>
          <a:bodyPr/>
          <a:lstStyle/>
          <a:p>
            <a:r>
              <a:rPr lang="en-US" err="1">
                <a:latin typeface="Verdana"/>
                <a:ea typeface="Verdana"/>
              </a:rPr>
              <a:t>CycleGAN</a:t>
            </a:r>
            <a:r>
              <a:rPr lang="en-US">
                <a:latin typeface="Verdana"/>
                <a:ea typeface="Verdana"/>
              </a:rPr>
              <a:t> Training</a:t>
            </a:r>
            <a:endParaRPr lang="en-US"/>
          </a:p>
        </p:txBody>
      </p:sp>
      <p:pic>
        <p:nvPicPr>
          <p:cNvPr id="6" name="Picture 6" descr="Graphical user interface, application&#10;&#10;Description automatically generated">
            <a:extLst>
              <a:ext uri="{FF2B5EF4-FFF2-40B4-BE49-F238E27FC236}">
                <a16:creationId xmlns:a16="http://schemas.microsoft.com/office/drawing/2014/main" id="{D6452D8A-F184-407F-AD9D-AE1C0767697B}"/>
              </a:ext>
            </a:extLst>
          </p:cNvPr>
          <p:cNvPicPr>
            <a:picLocks noGrp="1" noChangeAspect="1"/>
          </p:cNvPicPr>
          <p:nvPr>
            <p:ph idx="1"/>
          </p:nvPr>
        </p:nvPicPr>
        <p:blipFill>
          <a:blip r:embed="rId3"/>
          <a:stretch>
            <a:fillRect/>
          </a:stretch>
        </p:blipFill>
        <p:spPr>
          <a:xfrm>
            <a:off x="1299725" y="1281391"/>
            <a:ext cx="4851657" cy="5098960"/>
          </a:xfrm>
        </p:spPr>
      </p:pic>
      <p:sp>
        <p:nvSpPr>
          <p:cNvPr id="4" name="Footer Placeholder 3">
            <a:extLst>
              <a:ext uri="{FF2B5EF4-FFF2-40B4-BE49-F238E27FC236}">
                <a16:creationId xmlns:a16="http://schemas.microsoft.com/office/drawing/2014/main" id="{F8AD96DA-B246-4A3E-AAD7-C32C5F4EC0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D1D61-B2E6-4661-AA68-80B12B4185B6}"/>
              </a:ext>
            </a:extLst>
          </p:cNvPr>
          <p:cNvSpPr>
            <a:spLocks noGrp="1"/>
          </p:cNvSpPr>
          <p:nvPr>
            <p:ph type="sldNum" sz="quarter" idx="12"/>
          </p:nvPr>
        </p:nvSpPr>
        <p:spPr/>
        <p:txBody>
          <a:bodyPr/>
          <a:lstStyle/>
          <a:p>
            <a:fld id="{963B0023-0CED-47F7-85AE-654F0B232C29}" type="slidenum">
              <a:rPr lang="en-US" smtClean="0"/>
              <a:pPr/>
              <a:t>15</a:t>
            </a:fld>
            <a:endParaRPr lang="en-US"/>
          </a:p>
        </p:txBody>
      </p:sp>
      <p:pic>
        <p:nvPicPr>
          <p:cNvPr id="7" name="Picture 7" descr="Graphical user interface, application&#10;&#10;Description automatically generated">
            <a:extLst>
              <a:ext uri="{FF2B5EF4-FFF2-40B4-BE49-F238E27FC236}">
                <a16:creationId xmlns:a16="http://schemas.microsoft.com/office/drawing/2014/main" id="{3AB83436-7C0D-40DB-A109-6565F0E7364C}"/>
              </a:ext>
            </a:extLst>
          </p:cNvPr>
          <p:cNvPicPr>
            <a:picLocks noChangeAspect="1"/>
          </p:cNvPicPr>
          <p:nvPr/>
        </p:nvPicPr>
        <p:blipFill>
          <a:blip r:embed="rId4"/>
          <a:stretch>
            <a:fillRect/>
          </a:stretch>
        </p:blipFill>
        <p:spPr>
          <a:xfrm>
            <a:off x="8442839" y="1278680"/>
            <a:ext cx="1858164" cy="5091448"/>
          </a:xfrm>
          <a:prstGeom prst="rect">
            <a:avLst/>
          </a:prstGeom>
        </p:spPr>
      </p:pic>
    </p:spTree>
    <p:extLst>
      <p:ext uri="{BB962C8B-B14F-4D97-AF65-F5344CB8AC3E}">
        <p14:creationId xmlns:p14="http://schemas.microsoft.com/office/powerpoint/2010/main" val="128148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Evaluation</a:t>
            </a:r>
            <a:endParaRPr lang="en-US"/>
          </a:p>
        </p:txBody>
      </p:sp>
      <p:sp>
        <p:nvSpPr>
          <p:cNvPr id="3" name="Content Placeholder 2"/>
          <p:cNvSpPr>
            <a:spLocks noGrp="1"/>
          </p:cNvSpPr>
          <p:nvPr>
            <p:ph idx="1"/>
          </p:nvPr>
        </p:nvSpPr>
        <p:spPr>
          <a:xfrm>
            <a:off x="601435" y="1524000"/>
            <a:ext cx="11514365" cy="4648200"/>
          </a:xfrm>
        </p:spPr>
        <p:txBody>
          <a:bodyPr vert="horz" lIns="91440" tIns="45720" rIns="91440" bIns="45720" rtlCol="0" anchor="t" anchorCtr="0">
            <a:noAutofit/>
          </a:bodyPr>
          <a:lstStyle/>
          <a:p>
            <a:r>
              <a:rPr lang="en-US" sz="1800">
                <a:latin typeface="Verdana"/>
                <a:ea typeface="Verdana"/>
              </a:rPr>
              <a:t>No agreed upon metric for GANs.</a:t>
            </a:r>
            <a:endParaRPr lang="en-US" sz="1800"/>
          </a:p>
          <a:p>
            <a:endParaRPr lang="en-US" sz="1800">
              <a:latin typeface="Verdana"/>
              <a:ea typeface="Verdana"/>
            </a:endParaRPr>
          </a:p>
          <a:p>
            <a:pPr marL="0" indent="0">
              <a:lnSpc>
                <a:spcPct val="100000"/>
              </a:lnSpc>
              <a:spcBef>
                <a:spcPts val="0"/>
              </a:spcBef>
              <a:buNone/>
            </a:pPr>
            <a:r>
              <a:rPr lang="en-US" sz="1800">
                <a:latin typeface="Verdana"/>
                <a:ea typeface="Verdana"/>
                <a:cs typeface="Verdana"/>
              </a:rPr>
              <a:t>​</a:t>
            </a:r>
            <a:r>
              <a:rPr lang="en-US" sz="1800" b="1">
                <a:latin typeface="Verdana"/>
                <a:ea typeface="Verdana"/>
                <a:cs typeface="Verdana"/>
              </a:rPr>
              <a:t>Qualitative Metric : </a:t>
            </a:r>
            <a:endParaRPr lang="en-US" sz="1800">
              <a:latin typeface="Verdana"/>
              <a:ea typeface="Verdana"/>
              <a:cs typeface="Verdana"/>
            </a:endParaRPr>
          </a:p>
          <a:p>
            <a:pPr>
              <a:lnSpc>
                <a:spcPct val="100000"/>
              </a:lnSpc>
              <a:spcBef>
                <a:spcPts val="0"/>
              </a:spcBef>
            </a:pPr>
            <a:r>
              <a:rPr lang="en-US" sz="1800">
                <a:latin typeface="Verdana"/>
                <a:ea typeface="Verdana"/>
                <a:cs typeface="Verdana"/>
              </a:rPr>
              <a:t>Amazon Mechanical Turks(AMT)</a:t>
            </a:r>
          </a:p>
          <a:p>
            <a:pPr marL="285750" indent="-285750">
              <a:lnSpc>
                <a:spcPct val="100000"/>
              </a:lnSpc>
              <a:spcBef>
                <a:spcPts val="0"/>
              </a:spcBef>
              <a:buFont typeface="Arial,Sans-Serif" pitchFamily="34" charset="0"/>
            </a:pPr>
            <a:r>
              <a:rPr lang="en-US" sz="1800">
                <a:latin typeface="Verdana"/>
                <a:ea typeface="Verdana"/>
                <a:cs typeface="Verdana"/>
              </a:rPr>
              <a:t>We created a google form which shows sequence of images asking to label real or fake.</a:t>
            </a:r>
          </a:p>
          <a:p>
            <a:pPr marL="285750" indent="-285750">
              <a:lnSpc>
                <a:spcPct val="100000"/>
              </a:lnSpc>
              <a:spcBef>
                <a:spcPts val="0"/>
              </a:spcBef>
              <a:buFont typeface="Arial,Sans-Serif" pitchFamily="34" charset="0"/>
            </a:pPr>
            <a:r>
              <a:rPr lang="en-US" sz="1800">
                <a:latin typeface="Verdana"/>
                <a:ea typeface="Verdana"/>
                <a:cs typeface="Verdana"/>
              </a:rPr>
              <a:t>Consisting of 22 images </a:t>
            </a:r>
          </a:p>
          <a:p>
            <a:pPr marL="285750" indent="-285750">
              <a:lnSpc>
                <a:spcPct val="100000"/>
              </a:lnSpc>
              <a:spcBef>
                <a:spcPts val="0"/>
              </a:spcBef>
              <a:buFont typeface="Arial,Sans-Serif" pitchFamily="34" charset="0"/>
            </a:pPr>
            <a:r>
              <a:rPr lang="en-US" sz="1800">
                <a:latin typeface="Verdana"/>
                <a:ea typeface="Verdana"/>
                <a:cs typeface="Verdana"/>
              </a:rPr>
              <a:t>Approximate 2200 datapoints with 100+ responses</a:t>
            </a:r>
          </a:p>
          <a:p>
            <a:pPr marL="285750" indent="-285750">
              <a:lnSpc>
                <a:spcPct val="100000"/>
              </a:lnSpc>
              <a:spcBef>
                <a:spcPts val="0"/>
              </a:spcBef>
              <a:buFont typeface="Arial,Sans-Serif" pitchFamily="34" charset="0"/>
            </a:pPr>
            <a:endParaRPr lang="en-US" sz="1800">
              <a:latin typeface="Verdana"/>
              <a:ea typeface="Verdana"/>
            </a:endParaRPr>
          </a:p>
          <a:p>
            <a:pPr marL="285750" indent="-285750">
              <a:lnSpc>
                <a:spcPct val="100000"/>
              </a:lnSpc>
              <a:spcBef>
                <a:spcPts val="0"/>
              </a:spcBef>
              <a:buFont typeface="Arial,Sans-Serif" pitchFamily="34" charset="0"/>
              <a:buChar char="•"/>
            </a:pPr>
            <a:endParaRPr lang="en-US" sz="1800">
              <a:latin typeface="Verdana"/>
              <a:ea typeface="Verdana"/>
            </a:endParaRPr>
          </a:p>
          <a:p>
            <a:pPr marL="0" indent="0">
              <a:lnSpc>
                <a:spcPct val="100000"/>
              </a:lnSpc>
              <a:spcBef>
                <a:spcPts val="0"/>
              </a:spcBef>
              <a:buNone/>
            </a:pPr>
            <a:r>
              <a:rPr lang="en-US" sz="1800" b="1">
                <a:latin typeface="Verdana"/>
                <a:ea typeface="Verdana"/>
              </a:rPr>
              <a:t>Quantitative Metric:</a:t>
            </a:r>
            <a:endParaRPr lang="en-US" sz="1800">
              <a:latin typeface="Verdana"/>
              <a:ea typeface="Verdana"/>
            </a:endParaRPr>
          </a:p>
          <a:p>
            <a:pPr marL="285750" indent="-285750">
              <a:lnSpc>
                <a:spcPct val="100000"/>
              </a:lnSpc>
              <a:spcBef>
                <a:spcPts val="0"/>
              </a:spcBef>
              <a:buFont typeface="Arial,Sans-Serif" pitchFamily="34" charset="0"/>
            </a:pPr>
            <a:r>
              <a:rPr lang="en-US" sz="1800" err="1">
                <a:latin typeface="Verdana"/>
                <a:ea typeface="Verdana"/>
              </a:rPr>
              <a:t>Frechet</a:t>
            </a:r>
            <a:r>
              <a:rPr lang="en-US" sz="1800">
                <a:latin typeface="Verdana"/>
                <a:ea typeface="Verdana"/>
              </a:rPr>
              <a:t> Inception Distance (FID) score.</a:t>
            </a:r>
          </a:p>
          <a:p>
            <a:pPr marL="285750" indent="-285750">
              <a:lnSpc>
                <a:spcPct val="100000"/>
              </a:lnSpc>
              <a:spcBef>
                <a:spcPts val="0"/>
              </a:spcBef>
              <a:buFont typeface="Arial,Sans-Serif" pitchFamily="34" charset="0"/>
            </a:pPr>
            <a:r>
              <a:rPr lang="en-US" sz="1800">
                <a:latin typeface="Verdana"/>
                <a:ea typeface="Verdana"/>
              </a:rPr>
              <a:t>Improvement over Inception Score.</a:t>
            </a:r>
          </a:p>
          <a:p>
            <a:pPr marL="285750" indent="-285750">
              <a:lnSpc>
                <a:spcPct val="100000"/>
              </a:lnSpc>
              <a:spcBef>
                <a:spcPts val="0"/>
              </a:spcBef>
              <a:buFont typeface="Arial,Sans-Serif" pitchFamily="34" charset="0"/>
            </a:pPr>
            <a:r>
              <a:rPr lang="en-US" sz="1800">
                <a:latin typeface="Verdana"/>
                <a:ea typeface="Verdana"/>
              </a:rPr>
              <a:t>Compares the Distribution of Fake and Real Images.</a:t>
            </a:r>
          </a:p>
          <a:p>
            <a:pPr marL="285750" indent="-285750">
              <a:lnSpc>
                <a:spcPct val="100000"/>
              </a:lnSpc>
              <a:spcBef>
                <a:spcPts val="0"/>
              </a:spcBef>
              <a:buFont typeface="Arial,Sans-Serif" pitchFamily="34" charset="0"/>
            </a:pPr>
            <a:r>
              <a:rPr lang="en-US" sz="1800">
                <a:latin typeface="Verdana"/>
                <a:ea typeface="Verdana"/>
              </a:rPr>
              <a:t>Lower FID score implies the images are highly correlated i.e. belong to the same domain</a:t>
            </a:r>
          </a:p>
          <a:p>
            <a:pPr>
              <a:lnSpc>
                <a:spcPct val="100000"/>
              </a:lnSpc>
              <a:spcBef>
                <a:spcPts val="0"/>
              </a:spcBef>
            </a:pPr>
            <a:endParaRPr lang="en-US" sz="1800"/>
          </a:p>
          <a:p>
            <a:pPr marL="285750" indent="-285750">
              <a:lnSpc>
                <a:spcPct val="100000"/>
              </a:lnSpc>
              <a:spcBef>
                <a:spcPts val="0"/>
              </a:spcBef>
              <a:buFont typeface="Arial,Sans-Serif" pitchFamily="34" charset="0"/>
            </a:pPr>
            <a:endParaRPr lang="en-US" sz="1800"/>
          </a:p>
          <a:p>
            <a:endParaRPr lang="en-US" sz="1800"/>
          </a:p>
        </p:txBody>
      </p:sp>
      <p:sp>
        <p:nvSpPr>
          <p:cNvPr id="5" name="Slide Number Placeholder 4"/>
          <p:cNvSpPr>
            <a:spLocks noGrp="1"/>
          </p:cNvSpPr>
          <p:nvPr>
            <p:ph type="sldNum" sz="quarter" idx="12"/>
          </p:nvPr>
        </p:nvSpPr>
        <p:spPr/>
        <p:txBody>
          <a:bodyPr/>
          <a:lstStyle/>
          <a:p>
            <a:fld id="{963B0023-0CED-47F7-85AE-654F0B232C29}" type="slidenum">
              <a:rPr lang="en-US" smtClean="0"/>
              <a:pPr/>
              <a:t>16</a:t>
            </a:fld>
            <a:endParaRPr lang="en-US"/>
          </a:p>
        </p:txBody>
      </p:sp>
    </p:spTree>
    <p:extLst>
      <p:ext uri="{BB962C8B-B14F-4D97-AF65-F5344CB8AC3E}">
        <p14:creationId xmlns:p14="http://schemas.microsoft.com/office/powerpoint/2010/main" val="3622783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4838699" y="3124823"/>
            <a:ext cx="2850127" cy="608353"/>
          </a:xfrm>
        </p:spPr>
        <p:txBody>
          <a:bodyPr>
            <a:normAutofit fontScale="90000"/>
          </a:bodyPr>
          <a:lstStyle/>
          <a:p>
            <a:r>
              <a:rPr lang="en-IN" sz="6000" b="1" dirty="0"/>
              <a:t>RESULTS</a:t>
            </a:r>
            <a:endParaRPr lang="en-US" b="1" dirty="0"/>
          </a:p>
        </p:txBody>
      </p:sp>
    </p:spTree>
    <p:extLst>
      <p:ext uri="{BB962C8B-B14F-4D97-AF65-F5344CB8AC3E}">
        <p14:creationId xmlns:p14="http://schemas.microsoft.com/office/powerpoint/2010/main" val="2995853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Real images vs generated fakes </a:t>
            </a:r>
            <a:endParaRPr lang="en-US"/>
          </a:p>
        </p:txBody>
      </p:sp>
      <p:sp>
        <p:nvSpPr>
          <p:cNvPr id="5" name="Slide Number Placeholder 4"/>
          <p:cNvSpPr>
            <a:spLocks noGrp="1"/>
          </p:cNvSpPr>
          <p:nvPr>
            <p:ph type="sldNum" sz="quarter" idx="12"/>
          </p:nvPr>
        </p:nvSpPr>
        <p:spPr/>
        <p:txBody>
          <a:bodyPr/>
          <a:lstStyle/>
          <a:p>
            <a:fld id="{963B0023-0CED-47F7-85AE-654F0B232C29}" type="slidenum">
              <a:rPr lang="en-US" smtClean="0"/>
              <a:pPr/>
              <a:t>18</a:t>
            </a:fld>
            <a:endParaRPr lang="en-US"/>
          </a:p>
        </p:txBody>
      </p:sp>
      <p:pic>
        <p:nvPicPr>
          <p:cNvPr id="3" name="Picture 26">
            <a:extLst>
              <a:ext uri="{FF2B5EF4-FFF2-40B4-BE49-F238E27FC236}">
                <a16:creationId xmlns:a16="http://schemas.microsoft.com/office/drawing/2014/main" id="{EF6E7C60-5C9F-4C3B-96D1-C722AA71C326}"/>
              </a:ext>
            </a:extLst>
          </p:cNvPr>
          <p:cNvPicPr>
            <a:picLocks noChangeAspect="1"/>
          </p:cNvPicPr>
          <p:nvPr/>
        </p:nvPicPr>
        <p:blipFill>
          <a:blip r:embed="rId2"/>
          <a:stretch>
            <a:fillRect/>
          </a:stretch>
        </p:blipFill>
        <p:spPr>
          <a:xfrm>
            <a:off x="2046195" y="1475218"/>
            <a:ext cx="8402168" cy="5117798"/>
          </a:xfrm>
          <a:prstGeom prst="rect">
            <a:avLst/>
          </a:prstGeom>
        </p:spPr>
      </p:pic>
    </p:spTree>
    <p:extLst>
      <p:ext uri="{BB962C8B-B14F-4D97-AF65-F5344CB8AC3E}">
        <p14:creationId xmlns:p14="http://schemas.microsoft.com/office/powerpoint/2010/main" val="1002285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Evaluation</a:t>
            </a:r>
            <a:endParaRPr lang="en-US"/>
          </a:p>
        </p:txBody>
      </p:sp>
      <p:sp>
        <p:nvSpPr>
          <p:cNvPr id="3" name="Content Placeholder 2"/>
          <p:cNvSpPr>
            <a:spLocks noGrp="1"/>
          </p:cNvSpPr>
          <p:nvPr>
            <p:ph idx="1"/>
          </p:nvPr>
        </p:nvSpPr>
        <p:spPr>
          <a:xfrm>
            <a:off x="114300" y="1524000"/>
            <a:ext cx="11963400" cy="4648200"/>
          </a:xfrm>
        </p:spPr>
        <p:txBody>
          <a:bodyPr>
            <a:normAutofit lnSpcReduction="10000"/>
          </a:bodyPr>
          <a:lstStyle/>
          <a:p>
            <a:pPr lvl="1"/>
            <a:r>
              <a:rPr lang="en-US" sz="1800" dirty="0">
                <a:latin typeface="Verdana"/>
                <a:ea typeface="Verdana"/>
              </a:rPr>
              <a:t>GAN’s lack a common metric function, which makes it difficult to compare performance of different models. This means that there is no generally agreed upon way of evaluating a given GAN generator model.</a:t>
            </a:r>
          </a:p>
          <a:p>
            <a:pPr lvl="1"/>
            <a:endParaRPr lang="en-US" sz="1800" dirty="0"/>
          </a:p>
          <a:p>
            <a:pPr lvl="1"/>
            <a:r>
              <a:rPr lang="en-US" sz="1800" dirty="0">
                <a:latin typeface="Verdana"/>
                <a:ea typeface="Verdana"/>
              </a:rPr>
              <a:t>While several measures have been introduced, as of now, there is no consensus as to which measure best captures strengths and limitations of models and should be used for fair model comparison. </a:t>
            </a:r>
            <a:endParaRPr lang="en-US" sz="1800" dirty="0"/>
          </a:p>
          <a:p>
            <a:pPr marL="320040" lvl="1" indent="0">
              <a:buNone/>
            </a:pPr>
            <a:endParaRPr lang="en-US" sz="1800" dirty="0"/>
          </a:p>
          <a:p>
            <a:pPr lvl="1"/>
            <a:r>
              <a:rPr lang="en-US" sz="1800" dirty="0">
                <a:latin typeface="Verdana"/>
                <a:ea typeface="Verdana"/>
              </a:rPr>
              <a:t>Hence, we use a combination of GAN evaluation methodologies to evaluate the performance of our generator models</a:t>
            </a:r>
          </a:p>
          <a:p>
            <a:pPr marL="320040" lvl="1" indent="0">
              <a:buNone/>
            </a:pPr>
            <a:endParaRPr lang="en-US" sz="1400" i="1" dirty="0">
              <a:solidFill>
                <a:srgbClr val="555555"/>
              </a:solidFill>
              <a:latin typeface="Helvetica Neue"/>
            </a:endParaRPr>
          </a:p>
          <a:p>
            <a:pPr marL="320040" lvl="1" indent="0">
              <a:lnSpc>
                <a:spcPct val="100000"/>
              </a:lnSpc>
              <a:buNone/>
            </a:pPr>
            <a:r>
              <a:rPr lang="en-US" b="1" dirty="0">
                <a:latin typeface="Verdana"/>
                <a:ea typeface="Verdana"/>
              </a:rPr>
              <a:t>Evaluation methodologies</a:t>
            </a:r>
          </a:p>
          <a:p>
            <a:pPr lvl="1"/>
            <a:r>
              <a:rPr lang="en-US" sz="1800" dirty="0">
                <a:latin typeface="Verdana"/>
                <a:ea typeface="Verdana"/>
              </a:rPr>
              <a:t>Manual GAN generator evaluation</a:t>
            </a:r>
          </a:p>
          <a:p>
            <a:pPr lvl="1"/>
            <a:r>
              <a:rPr lang="en-US" sz="1800" dirty="0">
                <a:latin typeface="Verdana"/>
                <a:ea typeface="Verdana"/>
              </a:rPr>
              <a:t>Qualitative GAN generator evaluation</a:t>
            </a:r>
          </a:p>
          <a:p>
            <a:pPr lvl="1"/>
            <a:r>
              <a:rPr lang="en-US" sz="1800" dirty="0">
                <a:latin typeface="Verdana"/>
                <a:ea typeface="Verdana"/>
              </a:rPr>
              <a:t>Quantitative GAN generator evaluation</a:t>
            </a:r>
          </a:p>
          <a:p>
            <a:endParaRPr lang="en-US" sz="2000" dirty="0"/>
          </a:p>
          <a:p>
            <a:endParaRPr lang="en-US" sz="2000" dirty="0"/>
          </a:p>
          <a:p>
            <a:pPr lvl="1"/>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19</a:t>
            </a:fld>
            <a:endParaRPr lang="en-US"/>
          </a:p>
        </p:txBody>
      </p:sp>
    </p:spTree>
    <p:extLst>
      <p:ext uri="{BB962C8B-B14F-4D97-AF65-F5344CB8AC3E}">
        <p14:creationId xmlns:p14="http://schemas.microsoft.com/office/powerpoint/2010/main" val="23435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8AC5A-A1C8-4C86-8AF8-4B30EA81AAA6}"/>
              </a:ext>
            </a:extLst>
          </p:cNvPr>
          <p:cNvSpPr txBox="1"/>
          <p:nvPr/>
        </p:nvSpPr>
        <p:spPr>
          <a:xfrm>
            <a:off x="3660476" y="2725948"/>
            <a:ext cx="40371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dirty="0"/>
              <a:t>INTRODUCTION</a:t>
            </a:r>
            <a:endParaRPr lang="en-US" sz="4000" dirty="0">
              <a:cs typeface="Calibri"/>
            </a:endParaRPr>
          </a:p>
        </p:txBody>
      </p:sp>
    </p:spTree>
    <p:extLst>
      <p:ext uri="{BB962C8B-B14F-4D97-AF65-F5344CB8AC3E}">
        <p14:creationId xmlns:p14="http://schemas.microsoft.com/office/powerpoint/2010/main" val="738748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0449"/>
            <a:ext cx="10972800" cy="1181100"/>
          </a:xfrm>
        </p:spPr>
        <p:txBody>
          <a:bodyPr/>
          <a:lstStyle/>
          <a:p>
            <a:r>
              <a:rPr lang="en-US" sz="3200"/>
              <a:t>Manual GAN generator evaluation</a:t>
            </a:r>
            <a:br>
              <a:rPr lang="en-US" sz="3200"/>
            </a:br>
            <a:endParaRPr lang="en-US"/>
          </a:p>
        </p:txBody>
      </p:sp>
      <p:sp>
        <p:nvSpPr>
          <p:cNvPr id="3" name="Content Placeholder 2"/>
          <p:cNvSpPr>
            <a:spLocks noGrp="1"/>
          </p:cNvSpPr>
          <p:nvPr>
            <p:ph idx="1"/>
          </p:nvPr>
        </p:nvSpPr>
        <p:spPr>
          <a:xfrm>
            <a:off x="609600" y="1524000"/>
            <a:ext cx="11506200" cy="5062872"/>
          </a:xfrm>
        </p:spPr>
        <p:txBody>
          <a:bodyPr>
            <a:normAutofit fontScale="92500" lnSpcReduction="20000"/>
          </a:bodyPr>
          <a:lstStyle/>
          <a:p>
            <a:pPr algn="l" fontAlgn="base">
              <a:lnSpc>
                <a:spcPct val="120000"/>
              </a:lnSpc>
            </a:pPr>
            <a:r>
              <a:rPr lang="en-US" sz="2100" dirty="0">
                <a:latin typeface="Verdana"/>
                <a:ea typeface="Verdana"/>
              </a:rPr>
              <a:t>Visual examination of samples by humans is one of the common and most intuitive ways to evaluate GANs.</a:t>
            </a:r>
          </a:p>
          <a:p>
            <a:pPr marL="0" indent="0" fontAlgn="base">
              <a:buNone/>
            </a:pPr>
            <a:endParaRPr lang="en-US" sz="1800" dirty="0"/>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pPr fontAlgn="base"/>
            <a:endParaRPr lang="en-US" sz="1600" dirty="0">
              <a:solidFill>
                <a:srgbClr val="555555"/>
              </a:solidFill>
              <a:latin typeface="Helvetica Neue"/>
            </a:endParaRPr>
          </a:p>
          <a:p>
            <a:endParaRPr lang="en-US" sz="1600" dirty="0">
              <a:solidFill>
                <a:srgbClr val="555555"/>
              </a:solidFill>
              <a:latin typeface="Helvetica Neue"/>
            </a:endParaRPr>
          </a:p>
          <a:p>
            <a:endParaRPr lang="en-US" sz="1600" dirty="0">
              <a:solidFill>
                <a:srgbClr val="555555"/>
              </a:solidFill>
              <a:latin typeface="Helvetica Neue"/>
            </a:endParaRPr>
          </a:p>
          <a:p>
            <a:endParaRPr lang="en-US" sz="1600" dirty="0">
              <a:solidFill>
                <a:srgbClr val="555555"/>
              </a:solidFill>
              <a:latin typeface="Helvetica Neue"/>
            </a:endParaRPr>
          </a:p>
          <a:p>
            <a:pPr marL="0" indent="0">
              <a:buNone/>
            </a:pPr>
            <a:r>
              <a:rPr lang="en-US" sz="2100" b="1" dirty="0">
                <a:latin typeface="Verdana"/>
                <a:ea typeface="Verdana"/>
              </a:rPr>
              <a:t>Pros</a:t>
            </a:r>
            <a:r>
              <a:rPr lang="en-US" sz="2100" dirty="0">
                <a:latin typeface="Verdana"/>
                <a:ea typeface="Verdana"/>
              </a:rPr>
              <a:t> </a:t>
            </a:r>
            <a:endParaRPr lang="en-US" sz="2100" dirty="0"/>
          </a:p>
          <a:p>
            <a:pPr lvl="1">
              <a:buFont typeface="Arial" panose="020B0604020202020204" pitchFamily="34" charset="0"/>
              <a:buChar char="•"/>
            </a:pPr>
            <a:r>
              <a:rPr lang="en-US" sz="1900" dirty="0">
                <a:latin typeface="Verdana"/>
                <a:ea typeface="Verdana"/>
              </a:rPr>
              <a:t>Simple</a:t>
            </a:r>
          </a:p>
          <a:p>
            <a:pPr marL="0" indent="0">
              <a:buNone/>
            </a:pPr>
            <a:r>
              <a:rPr lang="en-US" sz="2100" b="1" dirty="0">
                <a:latin typeface="Verdana"/>
                <a:ea typeface="Verdana"/>
              </a:rPr>
              <a:t>Cons</a:t>
            </a:r>
          </a:p>
          <a:p>
            <a:pPr marL="605790" lvl="1" indent="-285750" fontAlgn="base">
              <a:lnSpc>
                <a:spcPct val="120000"/>
              </a:lnSpc>
              <a:buFont typeface="Arial" panose="020B0604020202020204" pitchFamily="34" charset="0"/>
              <a:buChar char="•"/>
            </a:pPr>
            <a:r>
              <a:rPr lang="en-US" sz="1900" dirty="0">
                <a:latin typeface="Verdana"/>
                <a:ea typeface="Verdana"/>
              </a:rPr>
              <a:t>Evaluating the quality of generated images with human vision is subjective, expensive, cumbersome, difficult to reproduce, and does not fully reflect the capacity of models.</a:t>
            </a:r>
          </a:p>
          <a:p>
            <a:pPr lvl="1"/>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20</a:t>
            </a:fld>
            <a:endParaRPr lang="en-US"/>
          </a:p>
        </p:txBody>
      </p:sp>
      <p:grpSp>
        <p:nvGrpSpPr>
          <p:cNvPr id="16" name="Group 15">
            <a:extLst>
              <a:ext uri="{FF2B5EF4-FFF2-40B4-BE49-F238E27FC236}">
                <a16:creationId xmlns:a16="http://schemas.microsoft.com/office/drawing/2014/main" id="{DE67BADE-BD66-461B-9AF0-668F89DBFC02}"/>
              </a:ext>
            </a:extLst>
          </p:cNvPr>
          <p:cNvGrpSpPr/>
          <p:nvPr/>
        </p:nvGrpSpPr>
        <p:grpSpPr>
          <a:xfrm>
            <a:off x="979925" y="2284066"/>
            <a:ext cx="10232149" cy="2433103"/>
            <a:chOff x="563530" y="2201441"/>
            <a:chExt cx="11059674" cy="2585936"/>
          </a:xfrm>
        </p:grpSpPr>
        <p:pic>
          <p:nvPicPr>
            <p:cNvPr id="17" name="Picture 16">
              <a:extLst>
                <a:ext uri="{FF2B5EF4-FFF2-40B4-BE49-F238E27FC236}">
                  <a16:creationId xmlns:a16="http://schemas.microsoft.com/office/drawing/2014/main" id="{5F8989D5-0823-474F-9AE9-4792B177228E}"/>
                </a:ext>
              </a:extLst>
            </p:cNvPr>
            <p:cNvPicPr>
              <a:picLocks noChangeAspect="1"/>
            </p:cNvPicPr>
            <p:nvPr/>
          </p:nvPicPr>
          <p:blipFill>
            <a:blip r:embed="rId2"/>
            <a:stretch>
              <a:fillRect/>
            </a:stretch>
          </p:blipFill>
          <p:spPr>
            <a:xfrm>
              <a:off x="779517" y="2209800"/>
              <a:ext cx="4892299" cy="2139832"/>
            </a:xfrm>
            <a:prstGeom prst="rect">
              <a:avLst/>
            </a:prstGeom>
          </p:spPr>
        </p:pic>
        <p:pic>
          <p:nvPicPr>
            <p:cNvPr id="18" name="Picture 17">
              <a:extLst>
                <a:ext uri="{FF2B5EF4-FFF2-40B4-BE49-F238E27FC236}">
                  <a16:creationId xmlns:a16="http://schemas.microsoft.com/office/drawing/2014/main" id="{5BCB3963-F955-4305-8983-900FBE697833}"/>
                </a:ext>
              </a:extLst>
            </p:cNvPr>
            <p:cNvPicPr>
              <a:picLocks noChangeAspect="1"/>
            </p:cNvPicPr>
            <p:nvPr/>
          </p:nvPicPr>
          <p:blipFill>
            <a:blip r:embed="rId3"/>
            <a:stretch>
              <a:fillRect/>
            </a:stretch>
          </p:blipFill>
          <p:spPr>
            <a:xfrm>
              <a:off x="6520186" y="2201441"/>
              <a:ext cx="4892299" cy="2148191"/>
            </a:xfrm>
            <a:prstGeom prst="rect">
              <a:avLst/>
            </a:prstGeom>
          </p:spPr>
        </p:pic>
        <p:sp>
          <p:nvSpPr>
            <p:cNvPr id="19" name="TextBox 18">
              <a:extLst>
                <a:ext uri="{FF2B5EF4-FFF2-40B4-BE49-F238E27FC236}">
                  <a16:creationId xmlns:a16="http://schemas.microsoft.com/office/drawing/2014/main" id="{7B218AD1-8D17-4BEE-9B08-78A5B208E33E}"/>
                </a:ext>
              </a:extLst>
            </p:cNvPr>
            <p:cNvSpPr txBox="1"/>
            <p:nvPr/>
          </p:nvSpPr>
          <p:spPr>
            <a:xfrm>
              <a:off x="563530" y="4349632"/>
              <a:ext cx="5324272" cy="437745"/>
            </a:xfrm>
            <a:prstGeom prst="rect">
              <a:avLst/>
            </a:prstGeom>
            <a:noFill/>
          </p:spPr>
          <p:txBody>
            <a:bodyPr wrap="none" lIns="91440" tIns="45720" rIns="91440" bIns="45720" rtlCol="0" anchor="t">
              <a:noAutofit/>
            </a:bodyPr>
            <a:lstStyle/>
            <a:p>
              <a:pPr algn="ctr"/>
              <a:r>
                <a:rPr lang="en-US" sz="1600" b="0" i="1" u="none" strike="noStrike" baseline="0">
                  <a:latin typeface="Times New Roman"/>
                  <a:cs typeface="Times New Roman"/>
                </a:rPr>
                <a:t>Deep Fakes generated by the best Generator model </a:t>
              </a:r>
              <a:r>
                <a:rPr lang="en-US" sz="1600" i="1">
                  <a:latin typeface="Times New Roman"/>
                  <a:cs typeface="Times New Roman"/>
                </a:rPr>
                <a:t>G</a:t>
              </a:r>
              <a:endParaRPr lang="en-US" sz="1600" i="1" baseline="-2500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546470B-8F60-47E6-B105-5235F2B10DB4}"/>
                </a:ext>
              </a:extLst>
            </p:cNvPr>
            <p:cNvSpPr txBox="1"/>
            <p:nvPr/>
          </p:nvSpPr>
          <p:spPr>
            <a:xfrm>
              <a:off x="6298932" y="4349632"/>
              <a:ext cx="5324272" cy="437745"/>
            </a:xfrm>
            <a:prstGeom prst="rect">
              <a:avLst/>
            </a:prstGeom>
            <a:noFill/>
          </p:spPr>
          <p:txBody>
            <a:bodyPr wrap="none" lIns="91440" tIns="45720" rIns="91440" bIns="45720" rtlCol="0" anchor="t">
              <a:noAutofit/>
            </a:bodyPr>
            <a:lstStyle/>
            <a:p>
              <a:pPr algn="ctr"/>
              <a:r>
                <a:rPr lang="en-US" sz="1600" b="0" i="1" u="none" strike="noStrike" baseline="0">
                  <a:latin typeface="Times New Roman"/>
                  <a:cs typeface="Times New Roman"/>
                </a:rPr>
                <a:t>Deep Fakes generated by the best Generator model </a:t>
              </a:r>
              <a:r>
                <a:rPr lang="en-US" sz="1600" i="1">
                  <a:latin typeface="Times New Roman"/>
                  <a:cs typeface="Times New Roman"/>
                </a:rPr>
                <a:t>F</a:t>
              </a:r>
              <a:endParaRPr lang="en-US" sz="1600" i="1" baseline="-250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23900"/>
            <a:ext cx="10972800" cy="800100"/>
          </a:xfrm>
        </p:spPr>
        <p:txBody>
          <a:bodyPr/>
          <a:lstStyle/>
          <a:p>
            <a:r>
              <a:rPr lang="en-US" sz="3200"/>
              <a:t>Qualitative GAN generator evaluation</a:t>
            </a:r>
            <a:br>
              <a:rPr lang="en-US" sz="3200"/>
            </a:br>
            <a:endParaRPr lang="en-US"/>
          </a:p>
        </p:txBody>
      </p:sp>
      <p:sp>
        <p:nvSpPr>
          <p:cNvPr id="3" name="Content Placeholder 2"/>
          <p:cNvSpPr>
            <a:spLocks noGrp="1"/>
          </p:cNvSpPr>
          <p:nvPr>
            <p:ph idx="1"/>
          </p:nvPr>
        </p:nvSpPr>
        <p:spPr>
          <a:xfrm>
            <a:off x="511628" y="1524000"/>
            <a:ext cx="11604171" cy="4863664"/>
          </a:xfrm>
        </p:spPr>
        <p:txBody>
          <a:bodyPr>
            <a:normAutofit lnSpcReduction="10000"/>
          </a:bodyPr>
          <a:lstStyle/>
          <a:p>
            <a:pPr>
              <a:lnSpc>
                <a:spcPct val="100000"/>
              </a:lnSpc>
            </a:pPr>
            <a:r>
              <a:rPr lang="en-US" sz="1800" dirty="0">
                <a:latin typeface="Verdana"/>
                <a:ea typeface="Verdana"/>
              </a:rPr>
              <a:t>Qualitative measures involve evaluation via comparison. </a:t>
            </a:r>
            <a:endParaRPr lang="en-US" sz="1500" dirty="0"/>
          </a:p>
          <a:p>
            <a:pPr>
              <a:lnSpc>
                <a:spcPct val="100000"/>
              </a:lnSpc>
            </a:pPr>
            <a:r>
              <a:rPr lang="en-US" sz="1800" b="1" dirty="0">
                <a:latin typeface="Verdana"/>
                <a:ea typeface="Verdana"/>
              </a:rPr>
              <a:t>Rating and Preference Judgment </a:t>
            </a:r>
            <a:r>
              <a:rPr lang="en-US" sz="1800" dirty="0">
                <a:latin typeface="Verdana"/>
                <a:ea typeface="Verdana"/>
              </a:rPr>
              <a:t>is the most used qualitative method: Images are often presented in pairs and the human judge is asked which image they prefer, e.g., which image is more realistic.</a:t>
            </a:r>
            <a:r>
              <a:rPr lang="en-US" sz="1500" dirty="0">
                <a:latin typeface="Verdana"/>
                <a:ea typeface="Verdana"/>
              </a:rPr>
              <a:t> </a:t>
            </a:r>
            <a:endParaRPr lang="en-US" sz="1500" dirty="0"/>
          </a:p>
          <a:p>
            <a:pPr marL="0" indent="0">
              <a:buNone/>
            </a:pPr>
            <a:endParaRPr lang="en-US" sz="1600" b="0" i="0" dirty="0">
              <a:solidFill>
                <a:srgbClr val="555555"/>
              </a:solidFill>
              <a:effectLst/>
              <a:latin typeface="Helvetica Neue"/>
            </a:endParaRPr>
          </a:p>
          <a:p>
            <a:pPr marL="0" indent="0">
              <a:buNone/>
            </a:pPr>
            <a:endParaRPr lang="en-US" sz="1600" dirty="0">
              <a:solidFill>
                <a:srgbClr val="555555"/>
              </a:solidFill>
              <a:latin typeface="Helvetica Neue"/>
            </a:endParaRPr>
          </a:p>
          <a:p>
            <a:pPr marL="0" indent="0">
              <a:buNone/>
            </a:pPr>
            <a:endParaRPr lang="en-US" sz="1600" b="0" i="0" dirty="0">
              <a:solidFill>
                <a:srgbClr val="555555"/>
              </a:solidFill>
              <a:effectLst/>
              <a:latin typeface="Helvetica Neue"/>
            </a:endParaRPr>
          </a:p>
          <a:p>
            <a:pPr marL="0" indent="0">
              <a:buNone/>
            </a:pPr>
            <a:endParaRPr lang="en-US" sz="1600" b="0" i="0" dirty="0">
              <a:solidFill>
                <a:srgbClr val="555555"/>
              </a:solidFill>
              <a:effectLst/>
              <a:latin typeface="Helvetica Neue"/>
            </a:endParaRPr>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800" b="1" dirty="0">
                <a:latin typeface="Verdana"/>
                <a:ea typeface="Verdana"/>
              </a:rPr>
              <a:t>Cons</a:t>
            </a:r>
            <a:endParaRPr lang="en-US" sz="1800" b="0" i="0" dirty="0">
              <a:solidFill>
                <a:srgbClr val="555555"/>
              </a:solidFill>
              <a:effectLst/>
              <a:latin typeface="Verdana"/>
              <a:ea typeface="Verdana"/>
            </a:endParaRPr>
          </a:p>
          <a:p>
            <a:pPr>
              <a:lnSpc>
                <a:spcPct val="100000"/>
              </a:lnSpc>
            </a:pPr>
            <a:r>
              <a:rPr lang="en-US" sz="1800" dirty="0">
                <a:latin typeface="Verdana"/>
                <a:ea typeface="Verdana"/>
              </a:rPr>
              <a:t>Performance of human judges is not fixed and can improve over time.</a:t>
            </a:r>
            <a:r>
              <a:rPr lang="en-US" sz="1500" dirty="0">
                <a:latin typeface="Verdana"/>
                <a:ea typeface="Verdana"/>
              </a:rPr>
              <a:t> </a:t>
            </a:r>
          </a:p>
          <a:p>
            <a:endParaRPr lang="en-US" sz="1600" dirty="0">
              <a:solidFill>
                <a:srgbClr val="555555"/>
              </a:solidFill>
              <a:latin typeface="Helvetica Neue"/>
            </a:endParaRPr>
          </a:p>
        </p:txBody>
      </p:sp>
      <p:sp>
        <p:nvSpPr>
          <p:cNvPr id="5" name="Slide Number Placeholder 4"/>
          <p:cNvSpPr>
            <a:spLocks noGrp="1"/>
          </p:cNvSpPr>
          <p:nvPr>
            <p:ph type="sldNum" sz="quarter" idx="12"/>
          </p:nvPr>
        </p:nvSpPr>
        <p:spPr/>
        <p:txBody>
          <a:bodyPr/>
          <a:lstStyle/>
          <a:p>
            <a:fld id="{963B0023-0CED-47F7-85AE-654F0B232C29}" type="slidenum">
              <a:rPr lang="en-US" smtClean="0"/>
              <a:pPr/>
              <a:t>21</a:t>
            </a:fld>
            <a:endParaRPr lang="en-US"/>
          </a:p>
        </p:txBody>
      </p:sp>
      <p:pic>
        <p:nvPicPr>
          <p:cNvPr id="14" name="Picture 13">
            <a:extLst>
              <a:ext uri="{FF2B5EF4-FFF2-40B4-BE49-F238E27FC236}">
                <a16:creationId xmlns:a16="http://schemas.microsoft.com/office/drawing/2014/main" id="{57049D87-68B4-4D7E-ACFF-37137179A864}"/>
              </a:ext>
            </a:extLst>
          </p:cNvPr>
          <p:cNvPicPr>
            <a:picLocks noChangeAspect="1"/>
          </p:cNvPicPr>
          <p:nvPr/>
        </p:nvPicPr>
        <p:blipFill>
          <a:blip r:embed="rId3"/>
          <a:stretch>
            <a:fillRect/>
          </a:stretch>
        </p:blipFill>
        <p:spPr>
          <a:xfrm>
            <a:off x="1951862" y="2951239"/>
            <a:ext cx="4899346" cy="2171426"/>
          </a:xfrm>
          <a:prstGeom prst="rect">
            <a:avLst/>
          </a:prstGeom>
        </p:spPr>
      </p:pic>
      <p:graphicFrame>
        <p:nvGraphicFramePr>
          <p:cNvPr id="15" name="Table 14">
            <a:extLst>
              <a:ext uri="{FF2B5EF4-FFF2-40B4-BE49-F238E27FC236}">
                <a16:creationId xmlns:a16="http://schemas.microsoft.com/office/drawing/2014/main" id="{F4A1532F-BA8E-4058-8C38-5D99A0A6A87B}"/>
              </a:ext>
            </a:extLst>
          </p:cNvPr>
          <p:cNvGraphicFramePr>
            <a:graphicFrameLocks noGrp="1"/>
          </p:cNvGraphicFramePr>
          <p:nvPr>
            <p:extLst>
              <p:ext uri="{D42A27DB-BD31-4B8C-83A1-F6EECF244321}">
                <p14:modId xmlns:p14="http://schemas.microsoft.com/office/powerpoint/2010/main" val="419987554"/>
              </p:ext>
            </p:extLst>
          </p:nvPr>
        </p:nvGraphicFramePr>
        <p:xfrm>
          <a:off x="6872975" y="3190724"/>
          <a:ext cx="2834055" cy="1867250"/>
        </p:xfrm>
        <a:graphic>
          <a:graphicData uri="http://schemas.openxmlformats.org/drawingml/2006/table">
            <a:tbl>
              <a:tblPr>
                <a:tableStyleId>{5C22544A-7EE6-4342-B048-85BDC9FD1C3A}</a:tableStyleId>
              </a:tblPr>
              <a:tblGrid>
                <a:gridCol w="2088251">
                  <a:extLst>
                    <a:ext uri="{9D8B030D-6E8A-4147-A177-3AD203B41FA5}">
                      <a16:colId xmlns:a16="http://schemas.microsoft.com/office/drawing/2014/main" val="1305846806"/>
                    </a:ext>
                  </a:extLst>
                </a:gridCol>
                <a:gridCol w="745804">
                  <a:extLst>
                    <a:ext uri="{9D8B030D-6E8A-4147-A177-3AD203B41FA5}">
                      <a16:colId xmlns:a16="http://schemas.microsoft.com/office/drawing/2014/main" val="2129187885"/>
                    </a:ext>
                  </a:extLst>
                </a:gridCol>
              </a:tblGrid>
              <a:tr h="304870">
                <a:tc gridSpan="2">
                  <a:txBody>
                    <a:bodyPr/>
                    <a:lstStyle/>
                    <a:p>
                      <a:pPr algn="ctr" fontAlgn="ctr"/>
                      <a:r>
                        <a:rPr lang="en-US" sz="1100" b="1" u="none" strike="noStrike">
                          <a:effectLst/>
                        </a:rPr>
                        <a:t>Survey statistics</a:t>
                      </a:r>
                      <a:endParaRPr lang="en-US" sz="1100" b="1" i="0" u="none" strike="noStrike">
                        <a:solidFill>
                          <a:srgbClr val="000000"/>
                        </a:solidFill>
                        <a:effectLst/>
                        <a:latin typeface="Calibri" panose="020F0502020204030204" pitchFamily="34" charset="0"/>
                      </a:endParaRPr>
                    </a:p>
                  </a:txBody>
                  <a:tcPr marL="7620" marR="7620" marT="7620" marB="0" anchor="ctr"/>
                </a:tc>
                <a:tc hMerge="1">
                  <a:txBody>
                    <a:bodyPr/>
                    <a:lstStyle/>
                    <a:p>
                      <a:endParaRPr lang="en-US"/>
                    </a:p>
                  </a:txBody>
                  <a:tcPr/>
                </a:tc>
                <a:extLst>
                  <a:ext uri="{0D108BD9-81ED-4DB2-BD59-A6C34878D82A}">
                    <a16:rowId xmlns:a16="http://schemas.microsoft.com/office/drawing/2014/main" val="102822873"/>
                  </a:ext>
                </a:extLst>
              </a:tr>
              <a:tr h="304870">
                <a:tc>
                  <a:txBody>
                    <a:bodyPr/>
                    <a:lstStyle/>
                    <a:p>
                      <a:pPr algn="ctr" fontAlgn="ctr"/>
                      <a:r>
                        <a:rPr lang="en-US" sz="1100" u="none" strike="noStrike">
                          <a:effectLst/>
                        </a:rPr>
                        <a:t># of images in survey</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22</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188954596"/>
                  </a:ext>
                </a:extLst>
              </a:tr>
              <a:tr h="304870">
                <a:tc>
                  <a:txBody>
                    <a:bodyPr/>
                    <a:lstStyle/>
                    <a:p>
                      <a:pPr algn="ctr" fontAlgn="ctr"/>
                      <a:r>
                        <a:rPr lang="en-US" sz="1100" u="none" strike="noStrike">
                          <a:effectLst/>
                        </a:rPr>
                        <a:t># of responses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49398153"/>
                  </a:ext>
                </a:extLst>
              </a:tr>
              <a:tr h="304870">
                <a:tc>
                  <a:txBody>
                    <a:bodyPr/>
                    <a:lstStyle/>
                    <a:p>
                      <a:pPr algn="ctr" fontAlgn="ctr"/>
                      <a:r>
                        <a:rPr lang="en-US" sz="1100" u="none" strike="noStrike">
                          <a:effectLst/>
                        </a:rPr>
                        <a:t># of predictions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2200</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31324664"/>
                  </a:ext>
                </a:extLst>
              </a:tr>
              <a:tr h="304870">
                <a:tc>
                  <a:txBody>
                    <a:bodyPr/>
                    <a:lstStyle/>
                    <a:p>
                      <a:pPr algn="ctr" fontAlgn="ctr"/>
                      <a:r>
                        <a:rPr lang="en-US" sz="1100" u="none" strike="noStrike">
                          <a:effectLst/>
                        </a:rPr>
                        <a:t># of wrong predictions</a:t>
                      </a:r>
                      <a:endParaRPr lang="en-US"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u="none" strike="noStrike">
                          <a:effectLst/>
                        </a:rPr>
                        <a:t>881</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650195502"/>
                  </a:ext>
                </a:extLst>
              </a:tr>
              <a:tr h="304870">
                <a:tc>
                  <a:txBody>
                    <a:bodyPr/>
                    <a:lstStyle/>
                    <a:p>
                      <a:pPr algn="ctr" fontAlgn="ctr"/>
                      <a:r>
                        <a:rPr lang="en-US" sz="1100" u="none" strike="noStrike">
                          <a:effectLst/>
                        </a:rPr>
                        <a:t>Probability of duping a human </a:t>
                      </a:r>
                    </a:p>
                  </a:txBody>
                  <a:tcPr marL="7620" marR="7620" marT="7620" marB="0" anchor="ctr"/>
                </a:tc>
                <a:tc>
                  <a:txBody>
                    <a:bodyPr/>
                    <a:lstStyle/>
                    <a:p>
                      <a:pPr algn="ctr" fontAlgn="ctr"/>
                      <a:r>
                        <a:rPr lang="en-US" sz="1100" u="none" strike="noStrike">
                          <a:effectLst/>
                        </a:rPr>
                        <a:t>40.08%</a:t>
                      </a:r>
                      <a:endParaRPr lang="en-US"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5285105"/>
                  </a:ext>
                </a:extLst>
              </a:tr>
            </a:tbl>
          </a:graphicData>
        </a:graphic>
      </p:graphicFrame>
      <p:sp>
        <p:nvSpPr>
          <p:cNvPr id="16" name="TextBox 15">
            <a:extLst>
              <a:ext uri="{FF2B5EF4-FFF2-40B4-BE49-F238E27FC236}">
                <a16:creationId xmlns:a16="http://schemas.microsoft.com/office/drawing/2014/main" id="{3B359498-9485-4176-AC55-0B115F137DC3}"/>
              </a:ext>
            </a:extLst>
          </p:cNvPr>
          <p:cNvSpPr txBox="1"/>
          <p:nvPr/>
        </p:nvSpPr>
        <p:spPr>
          <a:xfrm>
            <a:off x="2911924" y="5052573"/>
            <a:ext cx="6041571" cy="337457"/>
          </a:xfrm>
          <a:prstGeom prst="rect">
            <a:avLst/>
          </a:prstGeom>
          <a:noFill/>
        </p:spPr>
        <p:txBody>
          <a:bodyPr wrap="none" rtlCol="0">
            <a:noAutofit/>
          </a:bodyPr>
          <a:lstStyle/>
          <a:p>
            <a:pPr algn="ctr"/>
            <a:r>
              <a:rPr lang="en-IN" sz="1400" i="1">
                <a:latin typeface="Times New Roman" panose="02020603050405020304" pitchFamily="18" charset="0"/>
                <a:cs typeface="Times New Roman" panose="02020603050405020304" pitchFamily="18" charset="0"/>
              </a:rPr>
              <a:t>Statistical data resulting from our “</a:t>
            </a:r>
            <a:r>
              <a:rPr lang="en-US" sz="1400" i="1">
                <a:latin typeface="Times New Roman" panose="02020603050405020304" pitchFamily="18" charset="0"/>
                <a:cs typeface="Times New Roman" panose="02020603050405020304" pitchFamily="18" charset="0"/>
              </a:rPr>
              <a:t>Rating and Preference Judgment” survey titled “</a:t>
            </a:r>
            <a:r>
              <a:rPr lang="en-US" sz="1400" b="1" i="1">
                <a:latin typeface="Times New Roman" panose="02020603050405020304" pitchFamily="18" charset="0"/>
                <a:cs typeface="Times New Roman" panose="02020603050405020304" pitchFamily="18" charset="0"/>
              </a:rPr>
              <a:t>Real or Fake?</a:t>
            </a:r>
            <a:r>
              <a:rPr lang="en-US" sz="1400" i="1">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4949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10985"/>
            <a:ext cx="10972800" cy="800100"/>
          </a:xfrm>
        </p:spPr>
        <p:txBody>
          <a:bodyPr/>
          <a:lstStyle/>
          <a:p>
            <a:r>
              <a:rPr lang="en-US" sz="3200"/>
              <a:t>Quantitative GAN generator evaluation</a:t>
            </a:r>
            <a:br>
              <a:rPr lang="en-US" sz="3200"/>
            </a:br>
            <a:endParaRPr lang="en-US"/>
          </a:p>
        </p:txBody>
      </p:sp>
      <p:sp>
        <p:nvSpPr>
          <p:cNvPr id="3" name="Content Placeholder 2"/>
          <p:cNvSpPr>
            <a:spLocks noGrp="1"/>
          </p:cNvSpPr>
          <p:nvPr>
            <p:ph idx="1"/>
          </p:nvPr>
        </p:nvSpPr>
        <p:spPr>
          <a:xfrm>
            <a:off x="478970" y="1524000"/>
            <a:ext cx="11636829" cy="4863664"/>
          </a:xfrm>
        </p:spPr>
        <p:txBody>
          <a:bodyPr>
            <a:normAutofit/>
          </a:bodyPr>
          <a:lstStyle/>
          <a:p>
            <a:r>
              <a:rPr lang="en-US" sz="1800" dirty="0">
                <a:latin typeface="Verdana"/>
                <a:ea typeface="Verdana"/>
              </a:rPr>
              <a:t>We evaluated our generator models based on Fréchet inception distance (FID), a quantitative GAN evaluation metric. </a:t>
            </a:r>
            <a:endParaRPr lang="en-US" sz="18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1500" dirty="0"/>
          </a:p>
          <a:p>
            <a:pPr marL="0" indent="0">
              <a:buNone/>
            </a:pPr>
            <a:endParaRPr lang="en-US" sz="2000" dirty="0"/>
          </a:p>
          <a:p>
            <a:pPr marL="0" indent="0">
              <a:buNone/>
            </a:pPr>
            <a:endParaRPr lang="en-US" sz="1600"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22</a:t>
            </a:fld>
            <a:endParaRPr lang="en-US"/>
          </a:p>
        </p:txBody>
      </p:sp>
      <p:grpSp>
        <p:nvGrpSpPr>
          <p:cNvPr id="17" name="Group 16">
            <a:extLst>
              <a:ext uri="{FF2B5EF4-FFF2-40B4-BE49-F238E27FC236}">
                <a16:creationId xmlns:a16="http://schemas.microsoft.com/office/drawing/2014/main" id="{89D75080-B77C-4DA3-8AFF-9BA4C13001AD}"/>
              </a:ext>
            </a:extLst>
          </p:cNvPr>
          <p:cNvGrpSpPr/>
          <p:nvPr/>
        </p:nvGrpSpPr>
        <p:grpSpPr>
          <a:xfrm>
            <a:off x="3075214" y="2582643"/>
            <a:ext cx="6041571" cy="2509838"/>
            <a:chOff x="3075214" y="2790825"/>
            <a:chExt cx="6041571" cy="2509838"/>
          </a:xfrm>
        </p:grpSpPr>
        <p:pic>
          <p:nvPicPr>
            <p:cNvPr id="15" name="Picture 14">
              <a:extLst>
                <a:ext uri="{FF2B5EF4-FFF2-40B4-BE49-F238E27FC236}">
                  <a16:creationId xmlns:a16="http://schemas.microsoft.com/office/drawing/2014/main" id="{93C5F594-CE67-4B90-ACA4-7A0F30DAC3E9}"/>
                </a:ext>
              </a:extLst>
            </p:cNvPr>
            <p:cNvPicPr>
              <a:picLocks noChangeAspect="1"/>
            </p:cNvPicPr>
            <p:nvPr/>
          </p:nvPicPr>
          <p:blipFill>
            <a:blip r:embed="rId3"/>
            <a:stretch>
              <a:fillRect/>
            </a:stretch>
          </p:blipFill>
          <p:spPr>
            <a:xfrm>
              <a:off x="3228975" y="2790825"/>
              <a:ext cx="5734050" cy="2114550"/>
            </a:xfrm>
            <a:prstGeom prst="rect">
              <a:avLst/>
            </a:prstGeom>
          </p:spPr>
        </p:pic>
        <p:sp>
          <p:nvSpPr>
            <p:cNvPr id="16" name="TextBox 15">
              <a:extLst>
                <a:ext uri="{FF2B5EF4-FFF2-40B4-BE49-F238E27FC236}">
                  <a16:creationId xmlns:a16="http://schemas.microsoft.com/office/drawing/2014/main" id="{3D8F2BF3-7ECF-42C9-AD55-C91F3843E216}"/>
                </a:ext>
              </a:extLst>
            </p:cNvPr>
            <p:cNvSpPr txBox="1"/>
            <p:nvPr/>
          </p:nvSpPr>
          <p:spPr>
            <a:xfrm>
              <a:off x="3075214" y="4963206"/>
              <a:ext cx="6041571" cy="337457"/>
            </a:xfrm>
            <a:prstGeom prst="rect">
              <a:avLst/>
            </a:prstGeom>
            <a:noFill/>
          </p:spPr>
          <p:txBody>
            <a:bodyPr wrap="none" rtlCol="0">
              <a:noAutofit/>
            </a:bodyPr>
            <a:lstStyle/>
            <a:p>
              <a:pPr algn="ctr"/>
              <a:r>
                <a:rPr lang="en-IN" sz="1400" i="1">
                  <a:latin typeface="Times New Roman" panose="02020603050405020304" pitchFamily="18" charset="0"/>
                  <a:cs typeface="Times New Roman" panose="02020603050405020304" pitchFamily="18" charset="0"/>
                </a:rPr>
                <a:t>FID scores FID</a:t>
              </a:r>
              <a:r>
                <a:rPr lang="en-IN" sz="1400" i="1" baseline="-25000">
                  <a:latin typeface="Times New Roman" panose="02020603050405020304" pitchFamily="18" charset="0"/>
                  <a:cs typeface="Times New Roman" panose="02020603050405020304" pitchFamily="18" charset="0"/>
                </a:rPr>
                <a:t>AB</a:t>
              </a:r>
              <a:r>
                <a:rPr lang="en-IN" sz="1400" i="1">
                  <a:latin typeface="Times New Roman" panose="02020603050405020304" pitchFamily="18" charset="0"/>
                  <a:cs typeface="Times New Roman" panose="02020603050405020304" pitchFamily="18" charset="0"/>
                </a:rPr>
                <a:t> and FID</a:t>
              </a:r>
              <a:r>
                <a:rPr lang="en-IN" sz="1400" i="1" baseline="-25000">
                  <a:latin typeface="Times New Roman" panose="02020603050405020304" pitchFamily="18" charset="0"/>
                  <a:cs typeface="Times New Roman" panose="02020603050405020304" pitchFamily="18" charset="0"/>
                </a:rPr>
                <a:t>BA</a:t>
              </a:r>
              <a:r>
                <a:rPr lang="en-IN" sz="1400" i="1">
                  <a:latin typeface="Times New Roman" panose="02020603050405020304" pitchFamily="18" charset="0"/>
                  <a:cs typeface="Times New Roman" panose="02020603050405020304" pitchFamily="18" charset="0"/>
                </a:rPr>
                <a:t> of generator models G</a:t>
              </a:r>
              <a:r>
                <a:rPr lang="en-IN" sz="1400" i="1" baseline="-25000">
                  <a:latin typeface="Times New Roman" panose="02020603050405020304" pitchFamily="18" charset="0"/>
                  <a:cs typeface="Times New Roman" panose="02020603050405020304" pitchFamily="18" charset="0"/>
                </a:rPr>
                <a:t>AB</a:t>
              </a:r>
              <a:r>
                <a:rPr lang="en-IN" sz="1400" i="1">
                  <a:latin typeface="Times New Roman" panose="02020603050405020304" pitchFamily="18" charset="0"/>
                  <a:cs typeface="Times New Roman" panose="02020603050405020304" pitchFamily="18" charset="0"/>
                </a:rPr>
                <a:t> and G</a:t>
              </a:r>
              <a:r>
                <a:rPr lang="en-IN" sz="1400" i="1" baseline="-25000">
                  <a:latin typeface="Times New Roman" panose="02020603050405020304" pitchFamily="18" charset="0"/>
                  <a:cs typeface="Times New Roman" panose="02020603050405020304" pitchFamily="18" charset="0"/>
                </a:rPr>
                <a:t>BA</a:t>
              </a:r>
              <a:r>
                <a:rPr lang="en-IN" sz="1400" i="1">
                  <a:latin typeface="Times New Roman" panose="02020603050405020304" pitchFamily="18" charset="0"/>
                  <a:cs typeface="Times New Roman" panose="02020603050405020304" pitchFamily="18" charset="0"/>
                </a:rPr>
                <a:t> with change in hyper-parameters</a:t>
              </a:r>
              <a:endParaRPr lang="en-US" sz="1400" i="1">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0533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Some of the </a:t>
            </a:r>
            <a:r>
              <a:rPr lang="en-IN" dirty="0">
                <a:solidFill>
                  <a:srgbClr val="FF0000"/>
                </a:solidFill>
              </a:rPr>
              <a:t>bad</a:t>
            </a:r>
            <a:r>
              <a:rPr lang="en-IN" dirty="0"/>
              <a:t> fakes generated by our </a:t>
            </a:r>
            <a:r>
              <a:rPr lang="en-IN" dirty="0">
                <a:solidFill>
                  <a:srgbClr val="FF0000"/>
                </a:solidFill>
              </a:rPr>
              <a:t>prior</a:t>
            </a:r>
            <a:r>
              <a:rPr lang="en-IN" dirty="0"/>
              <a:t> models</a:t>
            </a:r>
            <a:endParaRPr lang="en-US" dirty="0"/>
          </a:p>
        </p:txBody>
      </p:sp>
      <p:sp>
        <p:nvSpPr>
          <p:cNvPr id="5" name="Slide Number Placeholder 4"/>
          <p:cNvSpPr>
            <a:spLocks noGrp="1"/>
          </p:cNvSpPr>
          <p:nvPr>
            <p:ph type="sldNum" sz="quarter" idx="12"/>
          </p:nvPr>
        </p:nvSpPr>
        <p:spPr/>
        <p:txBody>
          <a:bodyPr/>
          <a:lstStyle/>
          <a:p>
            <a:fld id="{963B0023-0CED-47F7-85AE-654F0B232C29}" type="slidenum">
              <a:rPr lang="en-US" smtClean="0"/>
              <a:pPr/>
              <a:t>23</a:t>
            </a:fld>
            <a:endParaRPr lang="en-US"/>
          </a:p>
        </p:txBody>
      </p:sp>
      <p:pic>
        <p:nvPicPr>
          <p:cNvPr id="6" name="Picture 5" descr="A collage of a person and person&#10;&#10;Description automatically generated with low confidence">
            <a:extLst>
              <a:ext uri="{FF2B5EF4-FFF2-40B4-BE49-F238E27FC236}">
                <a16:creationId xmlns:a16="http://schemas.microsoft.com/office/drawing/2014/main" id="{8BB4E7AF-0928-4293-9A3B-2BB701620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513" y="1765304"/>
            <a:ext cx="5306973" cy="4230905"/>
          </a:xfrm>
          <a:prstGeom prst="rect">
            <a:avLst/>
          </a:prstGeom>
        </p:spPr>
      </p:pic>
      <p:sp>
        <p:nvSpPr>
          <p:cNvPr id="7" name="TextBox 6">
            <a:extLst>
              <a:ext uri="{FF2B5EF4-FFF2-40B4-BE49-F238E27FC236}">
                <a16:creationId xmlns:a16="http://schemas.microsoft.com/office/drawing/2014/main" id="{86927241-1E02-4947-8EF7-3D978FA478CD}"/>
              </a:ext>
            </a:extLst>
          </p:cNvPr>
          <p:cNvSpPr txBox="1"/>
          <p:nvPr/>
        </p:nvSpPr>
        <p:spPr>
          <a:xfrm>
            <a:off x="5638800" y="2966357"/>
            <a:ext cx="914400" cy="914400"/>
          </a:xfrm>
          <a:prstGeom prst="rect">
            <a:avLst/>
          </a:prstGeom>
          <a:noFill/>
        </p:spPr>
        <p:txBody>
          <a:bodyPr wrap="square" rtlCol="0">
            <a:noAutofit/>
          </a:bodyPr>
          <a:lstStyle/>
          <a:p>
            <a:pPr algn="ctr"/>
            <a:endParaRPr lang="en-US" sz="1600" err="1"/>
          </a:p>
        </p:txBody>
      </p:sp>
      <p:sp>
        <p:nvSpPr>
          <p:cNvPr id="8" name="TextBox 7">
            <a:extLst>
              <a:ext uri="{FF2B5EF4-FFF2-40B4-BE49-F238E27FC236}">
                <a16:creationId xmlns:a16="http://schemas.microsoft.com/office/drawing/2014/main" id="{CB37D7B8-2A6D-4684-8A88-3B7A54ADF3EE}"/>
              </a:ext>
            </a:extLst>
          </p:cNvPr>
          <p:cNvSpPr txBox="1"/>
          <p:nvPr/>
        </p:nvSpPr>
        <p:spPr>
          <a:xfrm>
            <a:off x="5638800" y="2966357"/>
            <a:ext cx="914400" cy="914400"/>
          </a:xfrm>
          <a:prstGeom prst="rect">
            <a:avLst/>
          </a:prstGeom>
          <a:noFill/>
        </p:spPr>
        <p:txBody>
          <a:bodyPr wrap="square" rtlCol="0">
            <a:noAutofit/>
          </a:bodyPr>
          <a:lstStyle/>
          <a:p>
            <a:pPr algn="ctr"/>
            <a:endParaRPr lang="en-US" sz="1600" err="1"/>
          </a:p>
        </p:txBody>
      </p:sp>
      <p:sp>
        <p:nvSpPr>
          <p:cNvPr id="12" name="TextBox 11">
            <a:extLst>
              <a:ext uri="{FF2B5EF4-FFF2-40B4-BE49-F238E27FC236}">
                <a16:creationId xmlns:a16="http://schemas.microsoft.com/office/drawing/2014/main" id="{DCBA930F-180B-4AF8-AFCE-6E72A1F713A6}"/>
              </a:ext>
            </a:extLst>
          </p:cNvPr>
          <p:cNvSpPr txBox="1"/>
          <p:nvPr/>
        </p:nvSpPr>
        <p:spPr>
          <a:xfrm>
            <a:off x="884371" y="3578677"/>
            <a:ext cx="2209800" cy="655866"/>
          </a:xfrm>
          <a:prstGeom prst="rect">
            <a:avLst/>
          </a:prstGeom>
          <a:noFill/>
        </p:spPr>
        <p:txBody>
          <a:bodyPr wrap="square" rtlCol="0">
            <a:noAutofit/>
          </a:bodyPr>
          <a:lstStyle/>
          <a:p>
            <a:pPr algn="ctr"/>
            <a:r>
              <a:rPr lang="en-IN" sz="2000" b="1">
                <a:solidFill>
                  <a:srgbClr val="C00000"/>
                </a:solidFill>
              </a:rPr>
              <a:t>Brace yourselves!</a:t>
            </a:r>
            <a:endParaRPr lang="en-US" sz="2000" b="1" err="1">
              <a:solidFill>
                <a:srgbClr val="C00000"/>
              </a:solidFill>
            </a:endParaRPr>
          </a:p>
        </p:txBody>
      </p:sp>
      <p:grpSp>
        <p:nvGrpSpPr>
          <p:cNvPr id="15" name="Group 14">
            <a:extLst>
              <a:ext uri="{FF2B5EF4-FFF2-40B4-BE49-F238E27FC236}">
                <a16:creationId xmlns:a16="http://schemas.microsoft.com/office/drawing/2014/main" id="{BFFCBDE8-E891-4EFE-A94F-09FE3C71B65E}"/>
              </a:ext>
            </a:extLst>
          </p:cNvPr>
          <p:cNvGrpSpPr/>
          <p:nvPr/>
        </p:nvGrpSpPr>
        <p:grpSpPr>
          <a:xfrm>
            <a:off x="9214944" y="3403146"/>
            <a:ext cx="2438400" cy="955220"/>
            <a:chOff x="9214943" y="3279323"/>
            <a:chExt cx="2438400" cy="955220"/>
          </a:xfrm>
        </p:grpSpPr>
        <p:sp>
          <p:nvSpPr>
            <p:cNvPr id="13" name="TextBox 12">
              <a:extLst>
                <a:ext uri="{FF2B5EF4-FFF2-40B4-BE49-F238E27FC236}">
                  <a16:creationId xmlns:a16="http://schemas.microsoft.com/office/drawing/2014/main" id="{5ECC92A2-A276-4DEB-9D33-6540A187FC21}"/>
                </a:ext>
              </a:extLst>
            </p:cNvPr>
            <p:cNvSpPr txBox="1"/>
            <p:nvPr/>
          </p:nvSpPr>
          <p:spPr>
            <a:xfrm>
              <a:off x="9214943" y="3578677"/>
              <a:ext cx="2438400" cy="655866"/>
            </a:xfrm>
            <a:prstGeom prst="rect">
              <a:avLst/>
            </a:prstGeom>
            <a:noFill/>
          </p:spPr>
          <p:txBody>
            <a:bodyPr wrap="square" rtlCol="0">
              <a:noAutofit/>
            </a:bodyPr>
            <a:lstStyle/>
            <a:p>
              <a:pPr algn="ctr"/>
              <a:r>
                <a:rPr lang="en-IN" sz="2000" b="1"/>
                <a:t>Are they even human?!</a:t>
              </a:r>
              <a:endParaRPr lang="en-US" sz="2000" b="1" err="1"/>
            </a:p>
          </p:txBody>
        </p:sp>
        <p:sp>
          <p:nvSpPr>
            <p:cNvPr id="14" name="TextBox 13">
              <a:extLst>
                <a:ext uri="{FF2B5EF4-FFF2-40B4-BE49-F238E27FC236}">
                  <a16:creationId xmlns:a16="http://schemas.microsoft.com/office/drawing/2014/main" id="{344DCC99-A067-4AEE-B524-FE6AAE8D0DE5}"/>
                </a:ext>
              </a:extLst>
            </p:cNvPr>
            <p:cNvSpPr txBox="1"/>
            <p:nvPr/>
          </p:nvSpPr>
          <p:spPr>
            <a:xfrm>
              <a:off x="9976943" y="3279323"/>
              <a:ext cx="914400" cy="914400"/>
            </a:xfrm>
            <a:prstGeom prst="rect">
              <a:avLst/>
            </a:prstGeom>
            <a:noFill/>
          </p:spPr>
          <p:txBody>
            <a:bodyPr wrap="none" rtlCol="0">
              <a:noAutofit/>
            </a:bodyPr>
            <a:lstStyle/>
            <a:p>
              <a:pPr algn="ctr"/>
              <a:r>
                <a:rPr lang="en-IN" sz="1600"/>
                <a:t>One might have to ask,</a:t>
              </a:r>
              <a:endParaRPr lang="en-US" sz="1600" err="1"/>
            </a:p>
          </p:txBody>
        </p:sp>
      </p:grpSp>
    </p:spTree>
    <p:extLst>
      <p:ext uri="{BB962C8B-B14F-4D97-AF65-F5344CB8AC3E}">
        <p14:creationId xmlns:p14="http://schemas.microsoft.com/office/powerpoint/2010/main" val="6067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05E3-BAF6-41D2-A49D-10C8388386C4}"/>
              </a:ext>
            </a:extLst>
          </p:cNvPr>
          <p:cNvSpPr>
            <a:spLocks noGrp="1"/>
          </p:cNvSpPr>
          <p:nvPr>
            <p:ph type="title"/>
          </p:nvPr>
        </p:nvSpPr>
        <p:spPr>
          <a:xfrm>
            <a:off x="3461830" y="3124823"/>
            <a:ext cx="5072569" cy="608353"/>
          </a:xfrm>
        </p:spPr>
        <p:txBody>
          <a:bodyPr>
            <a:normAutofit fontScale="90000"/>
          </a:bodyPr>
          <a:lstStyle/>
          <a:p>
            <a:r>
              <a:rPr lang="en-IN" sz="6000" b="1" dirty="0">
                <a:cs typeface="Calibri Light"/>
              </a:rPr>
              <a:t>CONCLUSION</a:t>
            </a:r>
          </a:p>
        </p:txBody>
      </p:sp>
    </p:spTree>
    <p:extLst>
      <p:ext uri="{BB962C8B-B14F-4D97-AF65-F5344CB8AC3E}">
        <p14:creationId xmlns:p14="http://schemas.microsoft.com/office/powerpoint/2010/main" val="223323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6299-6150-4C34-B0CE-EFB7C7C6B14F}"/>
              </a:ext>
            </a:extLst>
          </p:cNvPr>
          <p:cNvSpPr>
            <a:spLocks noGrp="1"/>
          </p:cNvSpPr>
          <p:nvPr>
            <p:ph type="title"/>
          </p:nvPr>
        </p:nvSpPr>
        <p:spPr/>
        <p:txBody>
          <a:bodyPr/>
          <a:lstStyle/>
          <a:p>
            <a:r>
              <a:rPr lang="en-US" dirty="0">
                <a:latin typeface="Verdana"/>
                <a:ea typeface="Verdana"/>
              </a:rPr>
              <a:t>Deductions</a:t>
            </a:r>
            <a:endParaRPr lang="en-US" dirty="0"/>
          </a:p>
        </p:txBody>
      </p:sp>
      <p:pic>
        <p:nvPicPr>
          <p:cNvPr id="6" name="Picture 6" descr="Text, chat or text message&#10;&#10;Description automatically generated">
            <a:extLst>
              <a:ext uri="{FF2B5EF4-FFF2-40B4-BE49-F238E27FC236}">
                <a16:creationId xmlns:a16="http://schemas.microsoft.com/office/drawing/2014/main" id="{3FFB954B-5B2C-4D3D-9F33-D87224DAA131}"/>
              </a:ext>
            </a:extLst>
          </p:cNvPr>
          <p:cNvPicPr>
            <a:picLocks noGrp="1" noChangeAspect="1"/>
          </p:cNvPicPr>
          <p:nvPr>
            <p:ph idx="1"/>
          </p:nvPr>
        </p:nvPicPr>
        <p:blipFill>
          <a:blip r:embed="rId2"/>
          <a:stretch>
            <a:fillRect/>
          </a:stretch>
        </p:blipFill>
        <p:spPr>
          <a:xfrm>
            <a:off x="914580" y="1991893"/>
            <a:ext cx="10290953" cy="3583017"/>
          </a:xfrm>
        </p:spPr>
      </p:pic>
      <p:sp>
        <p:nvSpPr>
          <p:cNvPr id="4" name="Footer Placeholder 3">
            <a:extLst>
              <a:ext uri="{FF2B5EF4-FFF2-40B4-BE49-F238E27FC236}">
                <a16:creationId xmlns:a16="http://schemas.microsoft.com/office/drawing/2014/main" id="{CBC7F15E-C9CA-4041-BE0B-24ACD3782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E0E5B-BA54-4C59-AA32-68016EB3BDEA}"/>
              </a:ext>
            </a:extLst>
          </p:cNvPr>
          <p:cNvSpPr>
            <a:spLocks noGrp="1"/>
          </p:cNvSpPr>
          <p:nvPr>
            <p:ph type="sldNum" sz="quarter" idx="12"/>
          </p:nvPr>
        </p:nvSpPr>
        <p:spPr/>
        <p:txBody>
          <a:bodyPr/>
          <a:lstStyle/>
          <a:p>
            <a:fld id="{963B0023-0CED-47F7-85AE-654F0B232C29}" type="slidenum">
              <a:rPr lang="en-US" smtClean="0"/>
              <a:pPr/>
              <a:t>25</a:t>
            </a:fld>
            <a:endParaRPr lang="en-US"/>
          </a:p>
        </p:txBody>
      </p:sp>
    </p:spTree>
    <p:extLst>
      <p:ext uri="{BB962C8B-B14F-4D97-AF65-F5344CB8AC3E}">
        <p14:creationId xmlns:p14="http://schemas.microsoft.com/office/powerpoint/2010/main" val="4283995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575E5-6140-474D-9717-AE2CC6EC2D9A}"/>
              </a:ext>
            </a:extLst>
          </p:cNvPr>
          <p:cNvSpPr>
            <a:spLocks noGrp="1"/>
          </p:cNvSpPr>
          <p:nvPr>
            <p:ph type="title"/>
          </p:nvPr>
        </p:nvSpPr>
        <p:spPr/>
        <p:txBody>
          <a:bodyPr/>
          <a:lstStyle/>
          <a:p>
            <a:r>
              <a:rPr lang="en-US">
                <a:latin typeface="Verdana"/>
                <a:ea typeface="Verdana"/>
              </a:rPr>
              <a:t>Interpretation of results</a:t>
            </a:r>
          </a:p>
        </p:txBody>
      </p:sp>
      <p:sp>
        <p:nvSpPr>
          <p:cNvPr id="4" name="Footer Placeholder 3">
            <a:extLst>
              <a:ext uri="{FF2B5EF4-FFF2-40B4-BE49-F238E27FC236}">
                <a16:creationId xmlns:a16="http://schemas.microsoft.com/office/drawing/2014/main" id="{8E5E2FBE-3C06-4ACF-9F46-033CC167E6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3D6863-1B00-4FBF-9EF9-D05325DB9210}"/>
              </a:ext>
            </a:extLst>
          </p:cNvPr>
          <p:cNvSpPr>
            <a:spLocks noGrp="1"/>
          </p:cNvSpPr>
          <p:nvPr>
            <p:ph type="sldNum" sz="quarter" idx="12"/>
          </p:nvPr>
        </p:nvSpPr>
        <p:spPr/>
        <p:txBody>
          <a:bodyPr/>
          <a:lstStyle/>
          <a:p>
            <a:fld id="{963B0023-0CED-47F7-85AE-654F0B232C29}" type="slidenum">
              <a:rPr lang="en-US" smtClean="0"/>
              <a:pPr/>
              <a:t>26</a:t>
            </a:fld>
            <a:endParaRPr lang="en-US"/>
          </a:p>
        </p:txBody>
      </p:sp>
      <p:pic>
        <p:nvPicPr>
          <p:cNvPr id="3" name="Picture 6" descr="Graphical user interface, text, application&#10;&#10;Description automatically generated">
            <a:extLst>
              <a:ext uri="{FF2B5EF4-FFF2-40B4-BE49-F238E27FC236}">
                <a16:creationId xmlns:a16="http://schemas.microsoft.com/office/drawing/2014/main" id="{908E2216-FE2D-42E4-834A-D013774024DF}"/>
              </a:ext>
            </a:extLst>
          </p:cNvPr>
          <p:cNvPicPr>
            <a:picLocks noChangeAspect="1"/>
          </p:cNvPicPr>
          <p:nvPr/>
        </p:nvPicPr>
        <p:blipFill>
          <a:blip r:embed="rId2"/>
          <a:stretch>
            <a:fillRect/>
          </a:stretch>
        </p:blipFill>
        <p:spPr>
          <a:xfrm>
            <a:off x="943155" y="2113106"/>
            <a:ext cx="10334444" cy="3206882"/>
          </a:xfrm>
          <a:prstGeom prst="rect">
            <a:avLst/>
          </a:prstGeom>
        </p:spPr>
      </p:pic>
    </p:spTree>
    <p:extLst>
      <p:ext uri="{BB962C8B-B14F-4D97-AF65-F5344CB8AC3E}">
        <p14:creationId xmlns:p14="http://schemas.microsoft.com/office/powerpoint/2010/main" val="3697527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5AFD-C96B-412E-93EE-432BD45A6166}"/>
              </a:ext>
            </a:extLst>
          </p:cNvPr>
          <p:cNvSpPr>
            <a:spLocks noGrp="1"/>
          </p:cNvSpPr>
          <p:nvPr>
            <p:ph type="title"/>
          </p:nvPr>
        </p:nvSpPr>
        <p:spPr/>
        <p:txBody>
          <a:bodyPr/>
          <a:lstStyle/>
          <a:p>
            <a:r>
              <a:rPr lang="en-US">
                <a:latin typeface="Verdana"/>
                <a:ea typeface="Verdana"/>
              </a:rPr>
              <a:t>Future scope </a:t>
            </a:r>
            <a:endParaRPr lang="en-US"/>
          </a:p>
        </p:txBody>
      </p:sp>
      <p:sp>
        <p:nvSpPr>
          <p:cNvPr id="4" name="Footer Placeholder 3">
            <a:extLst>
              <a:ext uri="{FF2B5EF4-FFF2-40B4-BE49-F238E27FC236}">
                <a16:creationId xmlns:a16="http://schemas.microsoft.com/office/drawing/2014/main" id="{4A4386E7-A561-4CE3-9550-FCFC551D9D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B0C87D-B833-4994-AAC1-57D9832D98FB}"/>
              </a:ext>
            </a:extLst>
          </p:cNvPr>
          <p:cNvSpPr>
            <a:spLocks noGrp="1"/>
          </p:cNvSpPr>
          <p:nvPr>
            <p:ph type="sldNum" sz="quarter" idx="12"/>
          </p:nvPr>
        </p:nvSpPr>
        <p:spPr/>
        <p:txBody>
          <a:bodyPr/>
          <a:lstStyle/>
          <a:p>
            <a:fld id="{963B0023-0CED-47F7-85AE-654F0B232C29}" type="slidenum">
              <a:rPr lang="en-US" smtClean="0"/>
              <a:pPr/>
              <a:t>27</a:t>
            </a:fld>
            <a:endParaRPr lang="en-US"/>
          </a:p>
        </p:txBody>
      </p:sp>
      <p:pic>
        <p:nvPicPr>
          <p:cNvPr id="8" name="Picture 8" descr="Graphical user interface, text, application&#10;&#10;Description automatically generated">
            <a:extLst>
              <a:ext uri="{FF2B5EF4-FFF2-40B4-BE49-F238E27FC236}">
                <a16:creationId xmlns:a16="http://schemas.microsoft.com/office/drawing/2014/main" id="{51A29A8B-9578-4A24-B3F4-5CAC004DDF33}"/>
              </a:ext>
            </a:extLst>
          </p:cNvPr>
          <p:cNvPicPr>
            <a:picLocks noGrp="1" noChangeAspect="1"/>
          </p:cNvPicPr>
          <p:nvPr>
            <p:ph idx="1"/>
          </p:nvPr>
        </p:nvPicPr>
        <p:blipFill>
          <a:blip r:embed="rId2"/>
          <a:stretch>
            <a:fillRect/>
          </a:stretch>
        </p:blipFill>
        <p:spPr>
          <a:xfrm>
            <a:off x="1215156" y="1614757"/>
            <a:ext cx="9776064" cy="4251025"/>
          </a:xfrm>
        </p:spPr>
      </p:pic>
    </p:spTree>
    <p:extLst>
      <p:ext uri="{BB962C8B-B14F-4D97-AF65-F5344CB8AC3E}">
        <p14:creationId xmlns:p14="http://schemas.microsoft.com/office/powerpoint/2010/main" val="26554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ext, indoor, music, keyboard&#10;&#10;Description automatically generated">
            <a:extLst>
              <a:ext uri="{FF2B5EF4-FFF2-40B4-BE49-F238E27FC236}">
                <a16:creationId xmlns:a16="http://schemas.microsoft.com/office/drawing/2014/main" id="{E2E730C9-C936-4F2A-8F45-DE4415065F42}"/>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98150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988DD-E869-4B63-A5E3-8A8E90AA6247}"/>
              </a:ext>
            </a:extLst>
          </p:cNvPr>
          <p:cNvSpPr>
            <a:spLocks noGrp="1"/>
          </p:cNvSpPr>
          <p:nvPr>
            <p:ph type="title"/>
          </p:nvPr>
        </p:nvSpPr>
        <p:spPr/>
        <p:txBody>
          <a:bodyPr/>
          <a:lstStyle/>
          <a:p>
            <a:r>
              <a:rPr lang="en-US">
                <a:latin typeface="Verdana"/>
                <a:ea typeface="Verdana"/>
              </a:rPr>
              <a:t>How it started?</a:t>
            </a:r>
            <a:endParaRPr lang="en-US"/>
          </a:p>
        </p:txBody>
      </p:sp>
      <p:sp>
        <p:nvSpPr>
          <p:cNvPr id="4" name="Footer Placeholder 3">
            <a:extLst>
              <a:ext uri="{FF2B5EF4-FFF2-40B4-BE49-F238E27FC236}">
                <a16:creationId xmlns:a16="http://schemas.microsoft.com/office/drawing/2014/main" id="{5037F9AE-FB93-4BBA-AEF6-9C5177E9DC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2FC554-71FF-41E3-AD08-9C8BD5FA5D2F}"/>
              </a:ext>
            </a:extLst>
          </p:cNvPr>
          <p:cNvSpPr>
            <a:spLocks noGrp="1"/>
          </p:cNvSpPr>
          <p:nvPr>
            <p:ph type="sldNum" sz="quarter" idx="12"/>
          </p:nvPr>
        </p:nvSpPr>
        <p:spPr/>
        <p:txBody>
          <a:bodyPr/>
          <a:lstStyle/>
          <a:p>
            <a:fld id="{963B0023-0CED-47F7-85AE-654F0B232C29}" type="slidenum">
              <a:rPr lang="en-US" smtClean="0"/>
              <a:pPr/>
              <a:t>3</a:t>
            </a:fld>
            <a:endParaRPr lang="en-US"/>
          </a:p>
        </p:txBody>
      </p:sp>
      <p:pic>
        <p:nvPicPr>
          <p:cNvPr id="6" name="Picture 6" descr="Chart, histogram&#10;&#10;Description automatically generated">
            <a:extLst>
              <a:ext uri="{FF2B5EF4-FFF2-40B4-BE49-F238E27FC236}">
                <a16:creationId xmlns:a16="http://schemas.microsoft.com/office/drawing/2014/main" id="{E98E3795-64FE-4480-9046-816D46DECC14}"/>
              </a:ext>
            </a:extLst>
          </p:cNvPr>
          <p:cNvPicPr>
            <a:picLocks noChangeAspect="1"/>
          </p:cNvPicPr>
          <p:nvPr/>
        </p:nvPicPr>
        <p:blipFill>
          <a:blip r:embed="rId3"/>
          <a:stretch>
            <a:fillRect/>
          </a:stretch>
        </p:blipFill>
        <p:spPr>
          <a:xfrm>
            <a:off x="928778" y="1521018"/>
            <a:ext cx="2743200" cy="1544342"/>
          </a:xfrm>
          <a:prstGeom prst="rect">
            <a:avLst/>
          </a:prstGeom>
        </p:spPr>
      </p:pic>
      <p:pic>
        <p:nvPicPr>
          <p:cNvPr id="7" name="Picture 7" descr="A picture containing plant&#10;&#10;Description automatically generated">
            <a:extLst>
              <a:ext uri="{FF2B5EF4-FFF2-40B4-BE49-F238E27FC236}">
                <a16:creationId xmlns:a16="http://schemas.microsoft.com/office/drawing/2014/main" id="{1192C4D4-6B19-43F9-B7A7-6255E7A027E6}"/>
              </a:ext>
            </a:extLst>
          </p:cNvPr>
          <p:cNvPicPr>
            <a:picLocks noChangeAspect="1"/>
          </p:cNvPicPr>
          <p:nvPr/>
        </p:nvPicPr>
        <p:blipFill>
          <a:blip r:embed="rId4"/>
          <a:stretch>
            <a:fillRect/>
          </a:stretch>
        </p:blipFill>
        <p:spPr>
          <a:xfrm>
            <a:off x="928778" y="3782338"/>
            <a:ext cx="2743200" cy="1536192"/>
          </a:xfrm>
          <a:prstGeom prst="rect">
            <a:avLst/>
          </a:prstGeom>
        </p:spPr>
      </p:pic>
      <p:pic>
        <p:nvPicPr>
          <p:cNvPr id="9" name="Picture 9" descr="Graphical user interface, application&#10;&#10;Description automatically generated">
            <a:extLst>
              <a:ext uri="{FF2B5EF4-FFF2-40B4-BE49-F238E27FC236}">
                <a16:creationId xmlns:a16="http://schemas.microsoft.com/office/drawing/2014/main" id="{8A904F9D-C5BD-43DA-84B8-1855E787A07C}"/>
              </a:ext>
            </a:extLst>
          </p:cNvPr>
          <p:cNvPicPr>
            <a:picLocks noChangeAspect="1"/>
          </p:cNvPicPr>
          <p:nvPr/>
        </p:nvPicPr>
        <p:blipFill>
          <a:blip r:embed="rId5"/>
          <a:stretch>
            <a:fillRect/>
          </a:stretch>
        </p:blipFill>
        <p:spPr>
          <a:xfrm>
            <a:off x="4870151" y="2022985"/>
            <a:ext cx="1991623" cy="2653880"/>
          </a:xfrm>
          <a:prstGeom prst="rect">
            <a:avLst/>
          </a:prstGeom>
        </p:spPr>
      </p:pic>
      <p:pic>
        <p:nvPicPr>
          <p:cNvPr id="11" name="Picture 11">
            <a:extLst>
              <a:ext uri="{FF2B5EF4-FFF2-40B4-BE49-F238E27FC236}">
                <a16:creationId xmlns:a16="http://schemas.microsoft.com/office/drawing/2014/main" id="{01008150-C623-42D5-8EBB-6569E023DE41}"/>
              </a:ext>
            </a:extLst>
          </p:cNvPr>
          <p:cNvPicPr>
            <a:picLocks noChangeAspect="1"/>
          </p:cNvPicPr>
          <p:nvPr/>
        </p:nvPicPr>
        <p:blipFill>
          <a:blip r:embed="rId6"/>
          <a:stretch>
            <a:fillRect/>
          </a:stretch>
        </p:blipFill>
        <p:spPr>
          <a:xfrm>
            <a:off x="8289984" y="1827017"/>
            <a:ext cx="2930105" cy="1679965"/>
          </a:xfrm>
          <a:prstGeom prst="rect">
            <a:avLst/>
          </a:prstGeom>
        </p:spPr>
      </p:pic>
      <p:pic>
        <p:nvPicPr>
          <p:cNvPr id="12" name="Picture 12">
            <a:extLst>
              <a:ext uri="{FF2B5EF4-FFF2-40B4-BE49-F238E27FC236}">
                <a16:creationId xmlns:a16="http://schemas.microsoft.com/office/drawing/2014/main" id="{C50044FE-E6A8-49CD-B936-F8FD2F5E69B4}"/>
              </a:ext>
            </a:extLst>
          </p:cNvPr>
          <p:cNvPicPr>
            <a:picLocks noChangeAspect="1"/>
          </p:cNvPicPr>
          <p:nvPr/>
        </p:nvPicPr>
        <p:blipFill>
          <a:blip r:embed="rId7"/>
          <a:stretch>
            <a:fillRect/>
          </a:stretch>
        </p:blipFill>
        <p:spPr>
          <a:xfrm>
            <a:off x="8289984" y="3879100"/>
            <a:ext cx="3016369" cy="1543952"/>
          </a:xfrm>
          <a:prstGeom prst="rect">
            <a:avLst/>
          </a:prstGeom>
        </p:spPr>
      </p:pic>
      <p:sp>
        <p:nvSpPr>
          <p:cNvPr id="13" name="TextBox 12">
            <a:extLst>
              <a:ext uri="{FF2B5EF4-FFF2-40B4-BE49-F238E27FC236}">
                <a16:creationId xmlns:a16="http://schemas.microsoft.com/office/drawing/2014/main" id="{E384D329-7C35-40B4-A754-430659CC7C7D}"/>
              </a:ext>
            </a:extLst>
          </p:cNvPr>
          <p:cNvSpPr txBox="1"/>
          <p:nvPr/>
        </p:nvSpPr>
        <p:spPr>
          <a:xfrm>
            <a:off x="8289984" y="5500777"/>
            <a:ext cx="2861681"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t>Adverse effect on</a:t>
            </a:r>
            <a:endParaRPr lang="en-US">
              <a:ea typeface="Verdana"/>
            </a:endParaRPr>
          </a:p>
          <a:p>
            <a:pPr algn="ctr"/>
            <a:r>
              <a:rPr lang="en-US" sz="1600"/>
              <a:t>facial recognition systems</a:t>
            </a:r>
            <a:endParaRPr lang="en-US">
              <a:ea typeface="Verdana"/>
            </a:endParaRPr>
          </a:p>
        </p:txBody>
      </p:sp>
      <p:sp>
        <p:nvSpPr>
          <p:cNvPr id="14" name="TextBox 13">
            <a:extLst>
              <a:ext uri="{FF2B5EF4-FFF2-40B4-BE49-F238E27FC236}">
                <a16:creationId xmlns:a16="http://schemas.microsoft.com/office/drawing/2014/main" id="{F81032B1-FD49-483E-BE95-E40BF7CEEE5A}"/>
              </a:ext>
            </a:extLst>
          </p:cNvPr>
          <p:cNvSpPr txBox="1"/>
          <p:nvPr/>
        </p:nvSpPr>
        <p:spPr>
          <a:xfrm>
            <a:off x="4724399" y="4839419"/>
            <a:ext cx="2180405"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a:t>Wearing mask</a:t>
            </a:r>
            <a:endParaRPr lang="en-US">
              <a:ea typeface="Verdana"/>
            </a:endParaRPr>
          </a:p>
          <a:p>
            <a:pPr algn="ctr"/>
            <a:r>
              <a:rPr lang="en-US" sz="1600"/>
              <a:t>became mandatory</a:t>
            </a:r>
            <a:endParaRPr lang="en-US">
              <a:ea typeface="Verdana"/>
            </a:endParaRPr>
          </a:p>
        </p:txBody>
      </p:sp>
      <p:sp>
        <p:nvSpPr>
          <p:cNvPr id="15" name="TextBox 14">
            <a:extLst>
              <a:ext uri="{FF2B5EF4-FFF2-40B4-BE49-F238E27FC236}">
                <a16:creationId xmlns:a16="http://schemas.microsoft.com/office/drawing/2014/main" id="{9DD43446-4194-4E9A-A698-61A69190AFC9}"/>
              </a:ext>
            </a:extLst>
          </p:cNvPr>
          <p:cNvSpPr txBox="1"/>
          <p:nvPr/>
        </p:nvSpPr>
        <p:spPr>
          <a:xfrm>
            <a:off x="770626" y="3099758"/>
            <a:ext cx="3054041"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a:t>Rise in the number of cases</a:t>
            </a:r>
            <a:endParaRPr lang="en-US" sz="1600">
              <a:ea typeface="Verdana"/>
            </a:endParaRPr>
          </a:p>
        </p:txBody>
      </p:sp>
      <p:sp>
        <p:nvSpPr>
          <p:cNvPr id="16" name="TextBox 15">
            <a:extLst>
              <a:ext uri="{FF2B5EF4-FFF2-40B4-BE49-F238E27FC236}">
                <a16:creationId xmlns:a16="http://schemas.microsoft.com/office/drawing/2014/main" id="{769547E5-D77D-4D15-AB10-6B83CA03B065}"/>
              </a:ext>
            </a:extLst>
          </p:cNvPr>
          <p:cNvSpPr txBox="1"/>
          <p:nvPr/>
        </p:nvSpPr>
        <p:spPr>
          <a:xfrm>
            <a:off x="1259456" y="5543909"/>
            <a:ext cx="2760692" cy="338554"/>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600"/>
              <a:t>2020: The pandemic hits</a:t>
            </a:r>
            <a:endParaRPr lang="en-US" sz="1600">
              <a:ea typeface="Verdana"/>
            </a:endParaRPr>
          </a:p>
        </p:txBody>
      </p:sp>
      <p:sp>
        <p:nvSpPr>
          <p:cNvPr id="8" name="Arrow: Right 7">
            <a:extLst>
              <a:ext uri="{FF2B5EF4-FFF2-40B4-BE49-F238E27FC236}">
                <a16:creationId xmlns:a16="http://schemas.microsoft.com/office/drawing/2014/main" id="{92F71FE8-7F9A-488A-AB3D-F65E366EDD03}"/>
              </a:ext>
            </a:extLst>
          </p:cNvPr>
          <p:cNvSpPr/>
          <p:nvPr/>
        </p:nvSpPr>
        <p:spPr bwMode="auto">
          <a:xfrm>
            <a:off x="3823105" y="3272050"/>
            <a:ext cx="978408" cy="484632"/>
          </a:xfrm>
          <a:prstGeom prst="rightArrow">
            <a:avLst/>
          </a:prstGeom>
          <a:solidFill>
            <a:schemeClr val="accent5">
              <a:lumMod val="75000"/>
            </a:schemeClr>
          </a:solidFill>
          <a:ln w="12700" cap="sq" algn="ctr">
            <a:solidFill>
              <a:schemeClr val="tx2"/>
            </a:solidFill>
            <a:miter lim="800000"/>
            <a:headEnd/>
            <a:tailEnd/>
          </a:ln>
          <a:effectLst/>
        </p:spPr>
        <p:txBody>
          <a:bodyPr wrap="none" rtlCol="0" anchor="ctr"/>
          <a:lstStyle/>
          <a:p>
            <a:pPr algn="ctr"/>
            <a:endParaRPr lang="en-US" sz="1600">
              <a:solidFill>
                <a:srgbClr val="FF0000"/>
              </a:solidFill>
              <a:latin typeface="+mn-lt"/>
            </a:endParaRPr>
          </a:p>
        </p:txBody>
      </p:sp>
      <p:sp>
        <p:nvSpPr>
          <p:cNvPr id="18" name="Arrow: Right 17">
            <a:extLst>
              <a:ext uri="{FF2B5EF4-FFF2-40B4-BE49-F238E27FC236}">
                <a16:creationId xmlns:a16="http://schemas.microsoft.com/office/drawing/2014/main" id="{0509DC09-7001-43FC-9696-6236A580109B}"/>
              </a:ext>
            </a:extLst>
          </p:cNvPr>
          <p:cNvSpPr/>
          <p:nvPr/>
        </p:nvSpPr>
        <p:spPr bwMode="auto">
          <a:xfrm>
            <a:off x="6928614" y="3272049"/>
            <a:ext cx="978408" cy="484632"/>
          </a:xfrm>
          <a:prstGeom prst="rightArrow">
            <a:avLst/>
          </a:prstGeom>
          <a:solidFill>
            <a:schemeClr val="accent5">
              <a:lumMod val="75000"/>
            </a:schemeClr>
          </a:solidFill>
          <a:ln w="12700" cap="sq" algn="ctr">
            <a:solidFill>
              <a:schemeClr val="tx2"/>
            </a:solidFill>
            <a:miter lim="800000"/>
            <a:headEnd/>
            <a:tailEnd/>
          </a:ln>
          <a:effectLst/>
        </p:spPr>
        <p:txBody>
          <a:bodyPr wrap="none" rtlCol="0" anchor="ctr"/>
          <a:lstStyle/>
          <a:p>
            <a:pPr algn="ctr"/>
            <a:endParaRPr lang="en-US" sz="1600">
              <a:solidFill>
                <a:srgbClr val="FF0000"/>
              </a:solidFill>
              <a:latin typeface="+mn-lt"/>
            </a:endParaRPr>
          </a:p>
        </p:txBody>
      </p:sp>
    </p:spTree>
    <p:extLst>
      <p:ext uri="{BB962C8B-B14F-4D97-AF65-F5344CB8AC3E}">
        <p14:creationId xmlns:p14="http://schemas.microsoft.com/office/powerpoint/2010/main" val="83592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And why our research</a:t>
            </a:r>
            <a:endParaRPr lang="en-US"/>
          </a:p>
        </p:txBody>
      </p:sp>
      <p:sp>
        <p:nvSpPr>
          <p:cNvPr id="3" name="Content Placeholder 2"/>
          <p:cNvSpPr>
            <a:spLocks noGrp="1"/>
          </p:cNvSpPr>
          <p:nvPr>
            <p:ph idx="1"/>
          </p:nvPr>
        </p:nvSpPr>
        <p:spPr>
          <a:xfrm>
            <a:off x="152400" y="1524000"/>
            <a:ext cx="11963400" cy="4648200"/>
          </a:xfrm>
        </p:spPr>
        <p:txBody>
          <a:bodyPr>
            <a:normAutofit/>
          </a:bodyPr>
          <a:lstStyle/>
          <a:p>
            <a:endParaRPr lang="en-US" sz="2000"/>
          </a:p>
          <a:p>
            <a:pPr lvl="1"/>
            <a:endParaRPr lang="en-US" sz="1600"/>
          </a:p>
        </p:txBody>
      </p:sp>
      <p:sp>
        <p:nvSpPr>
          <p:cNvPr id="5" name="Slide Number Placeholder 4"/>
          <p:cNvSpPr>
            <a:spLocks noGrp="1"/>
          </p:cNvSpPr>
          <p:nvPr>
            <p:ph type="sldNum" sz="quarter" idx="12"/>
          </p:nvPr>
        </p:nvSpPr>
        <p:spPr/>
        <p:txBody>
          <a:bodyPr/>
          <a:lstStyle/>
          <a:p>
            <a:fld id="{963B0023-0CED-47F7-85AE-654F0B232C29}" type="slidenum">
              <a:rPr lang="en-US" smtClean="0"/>
              <a:pPr/>
              <a:t>4</a:t>
            </a:fld>
            <a:endParaRPr lang="en-US"/>
          </a:p>
        </p:txBody>
      </p:sp>
      <p:pic>
        <p:nvPicPr>
          <p:cNvPr id="4" name="Picture 6" descr="Diagram, text&#10;&#10;Description automatically generated">
            <a:extLst>
              <a:ext uri="{FF2B5EF4-FFF2-40B4-BE49-F238E27FC236}">
                <a16:creationId xmlns:a16="http://schemas.microsoft.com/office/drawing/2014/main" id="{753917DC-D5EF-4617-A8CE-16EF4F458E41}"/>
              </a:ext>
            </a:extLst>
          </p:cNvPr>
          <p:cNvPicPr>
            <a:picLocks noChangeAspect="1"/>
          </p:cNvPicPr>
          <p:nvPr/>
        </p:nvPicPr>
        <p:blipFill>
          <a:blip r:embed="rId3"/>
          <a:stretch>
            <a:fillRect/>
          </a:stretch>
        </p:blipFill>
        <p:spPr>
          <a:xfrm>
            <a:off x="2912853" y="2045413"/>
            <a:ext cx="6395048" cy="3313513"/>
          </a:xfrm>
          <a:prstGeom prst="rect">
            <a:avLst/>
          </a:prstGeom>
        </p:spPr>
      </p:pic>
    </p:spTree>
    <p:extLst>
      <p:ext uri="{BB962C8B-B14F-4D97-AF65-F5344CB8AC3E}">
        <p14:creationId xmlns:p14="http://schemas.microsoft.com/office/powerpoint/2010/main" val="3299742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82B32-6138-40E0-ABF2-8A0B03BF721C}"/>
              </a:ext>
            </a:extLst>
          </p:cNvPr>
          <p:cNvSpPr>
            <a:spLocks noGrp="1"/>
          </p:cNvSpPr>
          <p:nvPr>
            <p:ph type="title"/>
          </p:nvPr>
        </p:nvSpPr>
        <p:spPr/>
        <p:txBody>
          <a:bodyPr/>
          <a:lstStyle/>
          <a:p>
            <a:r>
              <a:rPr lang="en-US" sz="2800" dirty="0">
                <a:latin typeface="Verdana"/>
                <a:ea typeface="Verdana"/>
              </a:rPr>
              <a:t>Recognizing the problem</a:t>
            </a:r>
            <a:endParaRPr lang="en-US" sz="2800" b="0" dirty="0"/>
          </a:p>
        </p:txBody>
      </p:sp>
      <p:sp>
        <p:nvSpPr>
          <p:cNvPr id="3" name="Content Placeholder 2">
            <a:extLst>
              <a:ext uri="{FF2B5EF4-FFF2-40B4-BE49-F238E27FC236}">
                <a16:creationId xmlns:a16="http://schemas.microsoft.com/office/drawing/2014/main" id="{448CD21A-F29D-40DA-8A32-EF827CF7262F}"/>
              </a:ext>
            </a:extLst>
          </p:cNvPr>
          <p:cNvSpPr>
            <a:spLocks noGrp="1"/>
          </p:cNvSpPr>
          <p:nvPr>
            <p:ph idx="1"/>
          </p:nvPr>
        </p:nvSpPr>
        <p:spPr/>
        <p:txBody>
          <a:bodyPr/>
          <a:lstStyle/>
          <a:p>
            <a:r>
              <a:rPr lang="en-US" dirty="0">
                <a:latin typeface="Verdana"/>
                <a:ea typeface="Verdana"/>
              </a:rPr>
              <a:t>Recognizing the masks:</a:t>
            </a:r>
          </a:p>
          <a:p>
            <a:pPr marL="320040" lvl="1" indent="0">
              <a:buNone/>
            </a:pPr>
            <a:endParaRPr lang="en-US" dirty="0"/>
          </a:p>
          <a:p>
            <a:pPr lvl="1"/>
            <a:r>
              <a:rPr lang="en-US" dirty="0">
                <a:latin typeface="Verdana"/>
                <a:ea typeface="Verdana"/>
              </a:rPr>
              <a:t>Masked Face Recognition using ResNet-50. </a:t>
            </a:r>
            <a:r>
              <a:rPr lang="en-US" dirty="0">
                <a:latin typeface="Verdana"/>
                <a:ea typeface="Verdana"/>
                <a:hlinkClick r:id="rId3"/>
              </a:rPr>
              <a:t>Paper</a:t>
            </a:r>
            <a:endParaRPr lang="en-US" b="1" dirty="0">
              <a:latin typeface="Verdana"/>
              <a:ea typeface="Verdana"/>
            </a:endParaRPr>
          </a:p>
          <a:p>
            <a:pPr lvl="1"/>
            <a:r>
              <a:rPr lang="en-US" dirty="0">
                <a:latin typeface="Verdana"/>
                <a:ea typeface="Verdana"/>
              </a:rPr>
              <a:t>SSDMNV2: A real time DNN-based face mask detection system using single shot </a:t>
            </a:r>
            <a:r>
              <a:rPr lang="en-US" dirty="0" err="1">
                <a:latin typeface="Verdana"/>
                <a:ea typeface="Verdana"/>
              </a:rPr>
              <a:t>multibox</a:t>
            </a:r>
            <a:r>
              <a:rPr lang="en-US" dirty="0">
                <a:latin typeface="Verdana"/>
                <a:ea typeface="Verdana"/>
              </a:rPr>
              <a:t> detector and MobileNetV2. </a:t>
            </a:r>
            <a:r>
              <a:rPr lang="en-US" dirty="0">
                <a:latin typeface="Verdana"/>
                <a:ea typeface="Verdana"/>
                <a:hlinkClick r:id="rId4"/>
              </a:rPr>
              <a:t>Paper</a:t>
            </a:r>
          </a:p>
          <a:p>
            <a:pPr lvl="1"/>
            <a:r>
              <a:rPr lang="en-US" dirty="0">
                <a:latin typeface="Verdana"/>
                <a:ea typeface="Verdana"/>
              </a:rPr>
              <a:t>Real-Time Implementation of AI-Based Face Mask Detection and Social Distancing Measuring System for COVID-19 Prevention. </a:t>
            </a:r>
            <a:r>
              <a:rPr lang="en-US" dirty="0">
                <a:latin typeface="Verdana"/>
                <a:ea typeface="Verdana"/>
                <a:hlinkClick r:id="rId5"/>
              </a:rPr>
              <a:t>Paper</a:t>
            </a:r>
          </a:p>
          <a:p>
            <a:pPr lvl="1"/>
            <a:r>
              <a:rPr lang="en-US" dirty="0">
                <a:latin typeface="Verdana"/>
                <a:ea typeface="Verdana"/>
              </a:rPr>
              <a:t>An Automated System to Limit COVID-19 Using Facial Mask Detection in Smart City Network. </a:t>
            </a:r>
            <a:r>
              <a:rPr lang="en-US" dirty="0">
                <a:latin typeface="Verdana"/>
                <a:ea typeface="Verdana"/>
                <a:hlinkClick r:id="rId6"/>
              </a:rPr>
              <a:t>Paper</a:t>
            </a:r>
          </a:p>
          <a:p>
            <a:pPr lvl="1"/>
            <a:r>
              <a:rPr lang="en-US" dirty="0">
                <a:latin typeface="Verdana"/>
                <a:ea typeface="Verdana"/>
              </a:rPr>
              <a:t>Application of deep learning and machine learning models to detect COVID-19 face masks - A review. </a:t>
            </a:r>
            <a:r>
              <a:rPr lang="en-US" dirty="0">
                <a:latin typeface="Verdana"/>
                <a:ea typeface="Verdana"/>
                <a:hlinkClick r:id="rId7"/>
              </a:rPr>
              <a:t>Paper</a:t>
            </a:r>
          </a:p>
          <a:p>
            <a:pPr lvl="1"/>
            <a:r>
              <a:rPr lang="en-US" dirty="0">
                <a:latin typeface="Verdana"/>
                <a:ea typeface="Verdana"/>
              </a:rPr>
              <a:t>Masked face recognition with convolutional neural networks and local binary patterns. </a:t>
            </a:r>
            <a:r>
              <a:rPr lang="en-US" u="sng" dirty="0" err="1">
                <a:latin typeface="Verdana"/>
                <a:ea typeface="Verdana"/>
                <a:hlinkClick r:id="rId8"/>
              </a:rPr>
              <a:t>Hoai</a:t>
            </a:r>
            <a:r>
              <a:rPr lang="en-US" u="sng" dirty="0">
                <a:latin typeface="Verdana"/>
                <a:ea typeface="Verdana"/>
                <a:hlinkClick r:id="rId8"/>
              </a:rPr>
              <a:t> Nam Vu et al.</a:t>
            </a:r>
            <a:endParaRPr lang="en-US" dirty="0">
              <a:latin typeface="Verdana"/>
              <a:ea typeface="Verdana"/>
            </a:endParaRPr>
          </a:p>
        </p:txBody>
      </p:sp>
      <p:sp>
        <p:nvSpPr>
          <p:cNvPr id="4" name="Footer Placeholder 3">
            <a:extLst>
              <a:ext uri="{FF2B5EF4-FFF2-40B4-BE49-F238E27FC236}">
                <a16:creationId xmlns:a16="http://schemas.microsoft.com/office/drawing/2014/main" id="{C12C0D0D-BFBB-4128-B43F-CFF135195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875421-B193-4F4F-8E0D-3E8267070131}"/>
              </a:ext>
            </a:extLst>
          </p:cNvPr>
          <p:cNvSpPr>
            <a:spLocks noGrp="1"/>
          </p:cNvSpPr>
          <p:nvPr>
            <p:ph type="sldNum" sz="quarter" idx="12"/>
          </p:nvPr>
        </p:nvSpPr>
        <p:spPr/>
        <p:txBody>
          <a:bodyPr/>
          <a:lstStyle/>
          <a:p>
            <a:fld id="{963B0023-0CED-47F7-85AE-654F0B232C29}" type="slidenum">
              <a:rPr lang="en-US" smtClean="0"/>
              <a:pPr/>
              <a:t>5</a:t>
            </a:fld>
            <a:endParaRPr lang="en-US"/>
          </a:p>
        </p:txBody>
      </p:sp>
    </p:spTree>
    <p:extLst>
      <p:ext uri="{BB962C8B-B14F-4D97-AF65-F5344CB8AC3E}">
        <p14:creationId xmlns:p14="http://schemas.microsoft.com/office/powerpoint/2010/main" val="1712802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4645-C642-4990-9210-0B9D4C1071A1}"/>
              </a:ext>
            </a:extLst>
          </p:cNvPr>
          <p:cNvSpPr>
            <a:spLocks noGrp="1"/>
          </p:cNvSpPr>
          <p:nvPr>
            <p:ph type="title"/>
          </p:nvPr>
        </p:nvSpPr>
        <p:spPr/>
        <p:txBody>
          <a:bodyPr/>
          <a:lstStyle/>
          <a:p>
            <a:r>
              <a:rPr lang="en-US">
                <a:latin typeface="Verdana"/>
                <a:ea typeface="Verdana"/>
              </a:rPr>
              <a:t>Doing something about the problem</a:t>
            </a:r>
            <a:endParaRPr lang="en-US"/>
          </a:p>
        </p:txBody>
      </p:sp>
      <p:sp>
        <p:nvSpPr>
          <p:cNvPr id="3" name="Content Placeholder 2">
            <a:extLst>
              <a:ext uri="{FF2B5EF4-FFF2-40B4-BE49-F238E27FC236}">
                <a16:creationId xmlns:a16="http://schemas.microsoft.com/office/drawing/2014/main" id="{BC647E94-BA03-4775-8616-6A55D655C8E0}"/>
              </a:ext>
            </a:extLst>
          </p:cNvPr>
          <p:cNvSpPr>
            <a:spLocks noGrp="1"/>
          </p:cNvSpPr>
          <p:nvPr>
            <p:ph idx="1"/>
          </p:nvPr>
        </p:nvSpPr>
        <p:spPr/>
        <p:txBody>
          <a:bodyPr/>
          <a:lstStyle/>
          <a:p>
            <a:r>
              <a:rPr lang="en-US">
                <a:latin typeface="Verdana"/>
                <a:ea typeface="Verdana"/>
              </a:rPr>
              <a:t>Developing methods to unmask:</a:t>
            </a:r>
            <a:endParaRPr lang="en-US"/>
          </a:p>
          <a:p>
            <a:pPr lvl="1"/>
            <a:r>
              <a:rPr lang="en-US">
                <a:latin typeface="Verdana"/>
                <a:ea typeface="Verdana"/>
              </a:rPr>
              <a:t>Facial Recognition for People Wearing Masks. </a:t>
            </a:r>
            <a:r>
              <a:rPr lang="en-US">
                <a:latin typeface="Verdana"/>
                <a:ea typeface="Verdana"/>
                <a:hlinkClick r:id="rId3"/>
              </a:rPr>
              <a:t>Pape</a:t>
            </a:r>
            <a:r>
              <a:rPr lang="en-US">
                <a:latin typeface="Verdana"/>
                <a:ea typeface="Verdana"/>
                <a:hlinkClick r:id="rId3">
                  <a:extLst>
                    <a:ext uri="{A12FA001-AC4F-418D-AE19-62706E023703}">
                      <ahyp:hlinkClr xmlns:ahyp="http://schemas.microsoft.com/office/drawing/2018/hyperlinkcolor" val="tx"/>
                    </a:ext>
                  </a:extLst>
                </a:hlinkClick>
              </a:rPr>
              <a:t>r,</a:t>
            </a:r>
            <a:r>
              <a:rPr lang="en-US">
                <a:solidFill>
                  <a:srgbClr val="000000"/>
                </a:solidFill>
                <a:latin typeface="Verdana"/>
                <a:ea typeface="Verdana"/>
                <a:hlinkClick r:id="rId3"/>
              </a:rPr>
              <a:t> </a:t>
            </a:r>
            <a:r>
              <a:rPr lang="en-US" u="sng">
                <a:solidFill>
                  <a:schemeClr val="accent5"/>
                </a:solidFill>
                <a:latin typeface="Verdana"/>
                <a:ea typeface="Verdana"/>
              </a:rPr>
              <a:t>Zhen Li et al.</a:t>
            </a:r>
          </a:p>
          <a:p>
            <a:pPr lvl="1"/>
            <a:endParaRPr lang="en-US"/>
          </a:p>
          <a:p>
            <a:pPr lvl="1"/>
            <a:endParaRPr lang="en-US" u="sng"/>
          </a:p>
          <a:p>
            <a:pPr marL="320040" lvl="1" indent="0">
              <a:buNone/>
            </a:pPr>
            <a:endParaRPr lang="en-US" u="sng"/>
          </a:p>
        </p:txBody>
      </p:sp>
      <p:sp>
        <p:nvSpPr>
          <p:cNvPr id="4" name="Footer Placeholder 3">
            <a:extLst>
              <a:ext uri="{FF2B5EF4-FFF2-40B4-BE49-F238E27FC236}">
                <a16:creationId xmlns:a16="http://schemas.microsoft.com/office/drawing/2014/main" id="{6A8940EC-B92C-40FB-9063-D6F2B4927B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1752B1-3191-4820-A687-8C65BA2A6127}"/>
              </a:ext>
            </a:extLst>
          </p:cNvPr>
          <p:cNvSpPr>
            <a:spLocks noGrp="1"/>
          </p:cNvSpPr>
          <p:nvPr>
            <p:ph type="sldNum" sz="quarter" idx="12"/>
          </p:nvPr>
        </p:nvSpPr>
        <p:spPr/>
        <p:txBody>
          <a:bodyPr/>
          <a:lstStyle/>
          <a:p>
            <a:fld id="{963B0023-0CED-47F7-85AE-654F0B232C29}" type="slidenum">
              <a:rPr lang="en-US" smtClean="0"/>
              <a:pPr/>
              <a:t>6</a:t>
            </a:fld>
            <a:endParaRPr lang="en-US"/>
          </a:p>
        </p:txBody>
      </p:sp>
      <p:pic>
        <p:nvPicPr>
          <p:cNvPr id="6" name="Picture 6" descr="A picture containing diagram&#10;&#10;Description automatically generated">
            <a:extLst>
              <a:ext uri="{FF2B5EF4-FFF2-40B4-BE49-F238E27FC236}">
                <a16:creationId xmlns:a16="http://schemas.microsoft.com/office/drawing/2014/main" id="{07AC77D6-ADF9-4B51-BF0E-766B6D0EDBB4}"/>
              </a:ext>
            </a:extLst>
          </p:cNvPr>
          <p:cNvPicPr>
            <a:picLocks noChangeAspect="1"/>
          </p:cNvPicPr>
          <p:nvPr/>
        </p:nvPicPr>
        <p:blipFill>
          <a:blip r:embed="rId4"/>
          <a:stretch>
            <a:fillRect/>
          </a:stretch>
        </p:blipFill>
        <p:spPr>
          <a:xfrm>
            <a:off x="3131080" y="2800030"/>
            <a:ext cx="5945756" cy="2565505"/>
          </a:xfrm>
          <a:prstGeom prst="rect">
            <a:avLst/>
          </a:prstGeom>
        </p:spPr>
      </p:pic>
    </p:spTree>
    <p:extLst>
      <p:ext uri="{BB962C8B-B14F-4D97-AF65-F5344CB8AC3E}">
        <p14:creationId xmlns:p14="http://schemas.microsoft.com/office/powerpoint/2010/main" val="475695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FF27C-EEC3-4B53-8E87-CBD15E72BC7B}"/>
              </a:ext>
            </a:extLst>
          </p:cNvPr>
          <p:cNvSpPr>
            <a:spLocks noGrp="1"/>
          </p:cNvSpPr>
          <p:nvPr>
            <p:ph type="title"/>
          </p:nvPr>
        </p:nvSpPr>
        <p:spPr/>
        <p:txBody>
          <a:bodyPr/>
          <a:lstStyle/>
          <a:p>
            <a:r>
              <a:rPr lang="en-US">
                <a:latin typeface="Verdana"/>
                <a:ea typeface="Verdana"/>
              </a:rPr>
              <a:t>Doing something about the problem</a:t>
            </a:r>
            <a:endParaRPr lang="en-US" b="0">
              <a:latin typeface="Verdana"/>
              <a:ea typeface="Verdana"/>
            </a:endParaRPr>
          </a:p>
        </p:txBody>
      </p:sp>
      <p:sp>
        <p:nvSpPr>
          <p:cNvPr id="3" name="Content Placeholder 2">
            <a:extLst>
              <a:ext uri="{FF2B5EF4-FFF2-40B4-BE49-F238E27FC236}">
                <a16:creationId xmlns:a16="http://schemas.microsoft.com/office/drawing/2014/main" id="{E206F181-FD53-4296-98C8-3DFC99D26A3C}"/>
              </a:ext>
            </a:extLst>
          </p:cNvPr>
          <p:cNvSpPr>
            <a:spLocks noGrp="1"/>
          </p:cNvSpPr>
          <p:nvPr>
            <p:ph idx="1"/>
          </p:nvPr>
        </p:nvSpPr>
        <p:spPr/>
        <p:txBody>
          <a:bodyPr/>
          <a:lstStyle/>
          <a:p>
            <a:r>
              <a:rPr lang="en-US">
                <a:latin typeface="Verdana"/>
                <a:ea typeface="Verdana"/>
              </a:rPr>
              <a:t>Generating datasets:</a:t>
            </a:r>
          </a:p>
          <a:p>
            <a:pPr lvl="1"/>
            <a:r>
              <a:rPr lang="en-US" err="1">
                <a:latin typeface="Verdana"/>
                <a:ea typeface="Verdana"/>
              </a:rPr>
              <a:t>MaskedFace</a:t>
            </a:r>
            <a:r>
              <a:rPr lang="en-US">
                <a:latin typeface="Verdana"/>
                <a:ea typeface="Verdana"/>
              </a:rPr>
              <a:t>-Net – A dataset of correctly/incorrectly masked face images in the context of COVID-19. </a:t>
            </a:r>
            <a:r>
              <a:rPr lang="en-US">
                <a:latin typeface="Verdana"/>
                <a:ea typeface="Verdana"/>
                <a:hlinkClick r:id="rId3"/>
              </a:rPr>
              <a:t>Paper, </a:t>
            </a:r>
            <a:r>
              <a:rPr lang="en-US">
                <a:latin typeface="Verdana"/>
                <a:ea typeface="Verdana"/>
                <a:hlinkClick r:id="rId4"/>
              </a:rPr>
              <a:t>AdnaneCabani et al.</a:t>
            </a:r>
          </a:p>
          <a:p>
            <a:pPr marL="320040" lvl="1" indent="0">
              <a:buNone/>
            </a:pPr>
            <a:endParaRPr lang="en-US"/>
          </a:p>
        </p:txBody>
      </p:sp>
      <p:sp>
        <p:nvSpPr>
          <p:cNvPr id="4" name="Footer Placeholder 3">
            <a:extLst>
              <a:ext uri="{FF2B5EF4-FFF2-40B4-BE49-F238E27FC236}">
                <a16:creationId xmlns:a16="http://schemas.microsoft.com/office/drawing/2014/main" id="{DB9A1D56-6E94-446A-832D-C82D79655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35EB3D-AFBE-49A4-994A-A19950516141}"/>
              </a:ext>
            </a:extLst>
          </p:cNvPr>
          <p:cNvSpPr>
            <a:spLocks noGrp="1"/>
          </p:cNvSpPr>
          <p:nvPr>
            <p:ph type="sldNum" sz="quarter" idx="12"/>
          </p:nvPr>
        </p:nvSpPr>
        <p:spPr/>
        <p:txBody>
          <a:bodyPr/>
          <a:lstStyle/>
          <a:p>
            <a:fld id="{963B0023-0CED-47F7-85AE-654F0B232C29}" type="slidenum">
              <a:rPr lang="en-US" smtClean="0"/>
              <a:pPr/>
              <a:t>7</a:t>
            </a:fld>
            <a:endParaRPr lang="en-US"/>
          </a:p>
        </p:txBody>
      </p:sp>
      <p:pic>
        <p:nvPicPr>
          <p:cNvPr id="7" name="Picture 7" descr="Graphical user interface, application, Teams&#10;&#10;Description automatically generated">
            <a:extLst>
              <a:ext uri="{FF2B5EF4-FFF2-40B4-BE49-F238E27FC236}">
                <a16:creationId xmlns:a16="http://schemas.microsoft.com/office/drawing/2014/main" id="{17DB7DB5-80F7-4F94-99C8-019225F16E42}"/>
              </a:ext>
            </a:extLst>
          </p:cNvPr>
          <p:cNvPicPr>
            <a:picLocks noChangeAspect="1"/>
          </p:cNvPicPr>
          <p:nvPr/>
        </p:nvPicPr>
        <p:blipFill>
          <a:blip r:embed="rId5"/>
          <a:stretch>
            <a:fillRect/>
          </a:stretch>
        </p:blipFill>
        <p:spPr>
          <a:xfrm>
            <a:off x="2754702" y="3115870"/>
            <a:ext cx="6682595" cy="2150259"/>
          </a:xfrm>
          <a:prstGeom prst="rect">
            <a:avLst/>
          </a:prstGeom>
        </p:spPr>
      </p:pic>
    </p:spTree>
    <p:extLst>
      <p:ext uri="{BB962C8B-B14F-4D97-AF65-F5344CB8AC3E}">
        <p14:creationId xmlns:p14="http://schemas.microsoft.com/office/powerpoint/2010/main" val="715637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Verdana"/>
                <a:ea typeface="Verdana"/>
              </a:rPr>
              <a:t>Goals</a:t>
            </a:r>
            <a:endParaRPr lang="en-US"/>
          </a:p>
        </p:txBody>
      </p:sp>
      <p:sp>
        <p:nvSpPr>
          <p:cNvPr id="5" name="Slide Number Placeholder 4"/>
          <p:cNvSpPr>
            <a:spLocks noGrp="1"/>
          </p:cNvSpPr>
          <p:nvPr>
            <p:ph type="sldNum" sz="quarter" idx="12"/>
          </p:nvPr>
        </p:nvSpPr>
        <p:spPr/>
        <p:txBody>
          <a:bodyPr/>
          <a:lstStyle/>
          <a:p>
            <a:fld id="{963B0023-0CED-47F7-85AE-654F0B232C29}" type="slidenum">
              <a:rPr lang="en-US" smtClean="0"/>
              <a:pPr/>
              <a:t>8</a:t>
            </a:fld>
            <a:endParaRPr lang="en-US"/>
          </a:p>
        </p:txBody>
      </p:sp>
      <p:sp>
        <p:nvSpPr>
          <p:cNvPr id="8" name="TextBox 7">
            <a:extLst>
              <a:ext uri="{FF2B5EF4-FFF2-40B4-BE49-F238E27FC236}">
                <a16:creationId xmlns:a16="http://schemas.microsoft.com/office/drawing/2014/main" id="{472826FA-A68F-4AEC-8CFB-E9619F9A29C8}"/>
              </a:ext>
            </a:extLst>
          </p:cNvPr>
          <p:cNvSpPr txBox="1"/>
          <p:nvPr/>
        </p:nvSpPr>
        <p:spPr>
          <a:xfrm>
            <a:off x="2567795" y="4192438"/>
            <a:ext cx="2465740"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i="1"/>
              <a:t>Tackle the shortage</a:t>
            </a:r>
            <a:endParaRPr lang="en-US" b="1" i="1">
              <a:ea typeface="Verdana"/>
            </a:endParaRPr>
          </a:p>
          <a:p>
            <a:pPr algn="ctr"/>
            <a:r>
              <a:rPr lang="en-US" sz="1600" b="1" i="1"/>
              <a:t>of dataset</a:t>
            </a:r>
            <a:endParaRPr lang="en-US" b="1" i="1">
              <a:ea typeface="Verdana"/>
            </a:endParaRPr>
          </a:p>
        </p:txBody>
      </p:sp>
      <p:sp>
        <p:nvSpPr>
          <p:cNvPr id="9" name="TextBox 8">
            <a:extLst>
              <a:ext uri="{FF2B5EF4-FFF2-40B4-BE49-F238E27FC236}">
                <a16:creationId xmlns:a16="http://schemas.microsoft.com/office/drawing/2014/main" id="{820F2F2E-B547-47E2-98D3-EEE370E46D8F}"/>
              </a:ext>
            </a:extLst>
          </p:cNvPr>
          <p:cNvSpPr txBox="1"/>
          <p:nvPr/>
        </p:nvSpPr>
        <p:spPr>
          <a:xfrm>
            <a:off x="6241490" y="4192437"/>
            <a:ext cx="3369833" cy="584775"/>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algn="ctr"/>
            <a:r>
              <a:rPr lang="en-US" sz="1600" b="1" i="1"/>
              <a:t>Tackle problem of failure of</a:t>
            </a:r>
            <a:endParaRPr lang="en-US" b="1" i="1">
              <a:ea typeface="Verdana"/>
            </a:endParaRPr>
          </a:p>
          <a:p>
            <a:pPr algn="ctr"/>
            <a:r>
              <a:rPr lang="en-US" sz="1600" b="1" i="1"/>
              <a:t>facial recognition systems</a:t>
            </a:r>
            <a:endParaRPr lang="en-US" b="1" i="1">
              <a:ea typeface="Verdana"/>
            </a:endParaRPr>
          </a:p>
        </p:txBody>
      </p:sp>
      <p:pic>
        <p:nvPicPr>
          <p:cNvPr id="3" name="Picture 3">
            <a:extLst>
              <a:ext uri="{FF2B5EF4-FFF2-40B4-BE49-F238E27FC236}">
                <a16:creationId xmlns:a16="http://schemas.microsoft.com/office/drawing/2014/main" id="{6B5A9B77-A439-4004-82B9-01694942774A}"/>
              </a:ext>
            </a:extLst>
          </p:cNvPr>
          <p:cNvPicPr>
            <a:picLocks noChangeAspect="1"/>
          </p:cNvPicPr>
          <p:nvPr/>
        </p:nvPicPr>
        <p:blipFill>
          <a:blip r:embed="rId2"/>
          <a:stretch>
            <a:fillRect/>
          </a:stretch>
        </p:blipFill>
        <p:spPr>
          <a:xfrm>
            <a:off x="2107721" y="1769797"/>
            <a:ext cx="7703387" cy="2297613"/>
          </a:xfrm>
          <a:prstGeom prst="rect">
            <a:avLst/>
          </a:prstGeom>
        </p:spPr>
      </p:pic>
    </p:spTree>
    <p:extLst>
      <p:ext uri="{BB962C8B-B14F-4D97-AF65-F5344CB8AC3E}">
        <p14:creationId xmlns:p14="http://schemas.microsoft.com/office/powerpoint/2010/main" val="151593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B2436-9ECC-4A0C-966E-08AC6C5E324A}"/>
              </a:ext>
            </a:extLst>
          </p:cNvPr>
          <p:cNvSpPr>
            <a:spLocks noGrp="1"/>
          </p:cNvSpPr>
          <p:nvPr>
            <p:ph type="title"/>
          </p:nvPr>
        </p:nvSpPr>
        <p:spPr/>
        <p:txBody>
          <a:bodyPr/>
          <a:lstStyle/>
          <a:p>
            <a:r>
              <a:rPr lang="en-US"/>
              <a:t>Problem Formulation</a:t>
            </a:r>
            <a:endParaRPr lang="en-US" b="0"/>
          </a:p>
        </p:txBody>
      </p:sp>
      <p:sp>
        <p:nvSpPr>
          <p:cNvPr id="5" name="Slide Number Placeholder 4">
            <a:extLst>
              <a:ext uri="{FF2B5EF4-FFF2-40B4-BE49-F238E27FC236}">
                <a16:creationId xmlns:a16="http://schemas.microsoft.com/office/drawing/2014/main" id="{4BFC810E-E06B-471D-B58B-4B23470B0BAB}"/>
              </a:ext>
            </a:extLst>
          </p:cNvPr>
          <p:cNvSpPr>
            <a:spLocks noGrp="1"/>
          </p:cNvSpPr>
          <p:nvPr>
            <p:ph type="sldNum" sz="quarter" idx="12"/>
          </p:nvPr>
        </p:nvSpPr>
        <p:spPr/>
        <p:txBody>
          <a:bodyPr/>
          <a:lstStyle/>
          <a:p>
            <a:fld id="{963B0023-0CED-47F7-85AE-654F0B232C29}" type="slidenum">
              <a:rPr lang="en-US" smtClean="0"/>
              <a:pPr/>
              <a:t>9</a:t>
            </a:fld>
            <a:endParaRPr lang="en-US"/>
          </a:p>
        </p:txBody>
      </p:sp>
      <p:pic>
        <p:nvPicPr>
          <p:cNvPr id="6" name="Picture 6" descr="Text&#10;&#10;Description automatically generated">
            <a:extLst>
              <a:ext uri="{FF2B5EF4-FFF2-40B4-BE49-F238E27FC236}">
                <a16:creationId xmlns:a16="http://schemas.microsoft.com/office/drawing/2014/main" id="{7EE3CD94-D2D8-4D05-A0AB-78186DEF41DD}"/>
              </a:ext>
            </a:extLst>
          </p:cNvPr>
          <p:cNvPicPr>
            <a:picLocks noChangeAspect="1"/>
          </p:cNvPicPr>
          <p:nvPr/>
        </p:nvPicPr>
        <p:blipFill>
          <a:blip r:embed="rId2"/>
          <a:stretch>
            <a:fillRect/>
          </a:stretch>
        </p:blipFill>
        <p:spPr>
          <a:xfrm>
            <a:off x="669985" y="4773531"/>
            <a:ext cx="10550105" cy="1609766"/>
          </a:xfrm>
          <a:prstGeom prst="rect">
            <a:avLst/>
          </a:prstGeom>
        </p:spPr>
      </p:pic>
      <p:pic>
        <p:nvPicPr>
          <p:cNvPr id="7" name="Picture 7" descr="Text&#10;&#10;Description automatically generated">
            <a:extLst>
              <a:ext uri="{FF2B5EF4-FFF2-40B4-BE49-F238E27FC236}">
                <a16:creationId xmlns:a16="http://schemas.microsoft.com/office/drawing/2014/main" id="{0B1C8E4F-8A6D-4DD5-AFF8-EA3E5F4BCCC3}"/>
              </a:ext>
            </a:extLst>
          </p:cNvPr>
          <p:cNvPicPr>
            <a:picLocks noChangeAspect="1"/>
          </p:cNvPicPr>
          <p:nvPr/>
        </p:nvPicPr>
        <p:blipFill>
          <a:blip r:embed="rId3"/>
          <a:stretch>
            <a:fillRect/>
          </a:stretch>
        </p:blipFill>
        <p:spPr>
          <a:xfrm>
            <a:off x="669985" y="3098234"/>
            <a:ext cx="10550104" cy="1596061"/>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E44AEE92-C020-42A6-B7CA-1A1B8A45D4EB}"/>
              </a:ext>
            </a:extLst>
          </p:cNvPr>
          <p:cNvPicPr>
            <a:picLocks noChangeAspect="1"/>
          </p:cNvPicPr>
          <p:nvPr/>
        </p:nvPicPr>
        <p:blipFill>
          <a:blip r:embed="rId4"/>
          <a:stretch>
            <a:fillRect/>
          </a:stretch>
        </p:blipFill>
        <p:spPr>
          <a:xfrm>
            <a:off x="669984" y="1328414"/>
            <a:ext cx="10506973" cy="1598870"/>
          </a:xfrm>
          <a:prstGeom prst="rect">
            <a:avLst/>
          </a:prstGeom>
        </p:spPr>
      </p:pic>
    </p:spTree>
    <p:extLst>
      <p:ext uri="{BB962C8B-B14F-4D97-AF65-F5344CB8AC3E}">
        <p14:creationId xmlns:p14="http://schemas.microsoft.com/office/powerpoint/2010/main" val="3432300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_Gray">
  <a:themeElements>
    <a:clrScheme name="Custom 57">
      <a:dk1>
        <a:srgbClr val="FFFFFF"/>
      </a:dk1>
      <a:lt1>
        <a:srgbClr val="6D6D6D"/>
      </a:lt1>
      <a:dk2>
        <a:srgbClr val="000000"/>
      </a:dk2>
      <a:lt2>
        <a:srgbClr val="FFFFFF"/>
      </a:lt2>
      <a:accent1>
        <a:srgbClr val="AB192D"/>
      </a:accent1>
      <a:accent2>
        <a:srgbClr val="B2B7BB"/>
      </a:accent2>
      <a:accent3>
        <a:srgbClr val="2C6A8C"/>
      </a:accent3>
      <a:accent4>
        <a:srgbClr val="B7A079"/>
      </a:accent4>
      <a:accent5>
        <a:srgbClr val="46A0DC"/>
      </a:accent5>
      <a:accent6>
        <a:srgbClr val="D9CD95"/>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lumMod val="40000"/>
            <a:lumOff val="60000"/>
          </a:schemeClr>
        </a:solidFill>
        <a:ln w="12700" cap="sq" algn="ctr">
          <a:solidFill>
            <a:schemeClr val="tx1"/>
          </a:solidFill>
          <a:miter lim="800000"/>
          <a:headEnd/>
          <a:tailEnd/>
        </a:ln>
        <a:effectLst/>
      </a:spPr>
      <a:bodyPr wrap="none" rtlCol="0" anchor="ctr"/>
      <a:lstStyle>
        <a:defPPr algn="ctr">
          <a:defRPr sz="1600" dirty="0" smtClean="0">
            <a:solidFill>
              <a:schemeClr val="bg1"/>
            </a:solidFill>
            <a:latin typeface="+mn-lt"/>
          </a:defRPr>
        </a:defPPr>
      </a:lstStyle>
    </a:spDef>
    <a:lnDef>
      <a:spPr bwMode="auto">
        <a:solidFill>
          <a:schemeClr val="accent2"/>
        </a:solidFill>
        <a:ln w="19050" cap="sq" cmpd="sng" algn="ctr">
          <a:solidFill>
            <a:schemeClr val="tx1"/>
          </a:solidFill>
          <a:prstDash val="solid"/>
          <a:round/>
          <a:headEnd type="triangle" w="med" len="med"/>
          <a:tailEnd type="triangle" w="med" len="med"/>
        </a:ln>
        <a:effectLst/>
      </a:spPr>
      <a:bodyPr/>
      <a:lstStyle/>
    </a:lnDef>
    <a:txDef>
      <a:spPr>
        <a:noFill/>
      </a:spPr>
      <a:bodyPr wrap="none" rtlCol="0">
        <a:noAutofit/>
      </a:bodyPr>
      <a:lstStyle>
        <a:defPPr algn="ctr">
          <a:defRPr sz="1600" dirty="0" err="1" smtClean="0"/>
        </a:defPPr>
      </a:lstStyle>
    </a:txDef>
  </a:objectDefaults>
  <a:extraClrSchemeLst/>
</a:theme>
</file>

<file path=ppt/theme/theme2.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Verdana">
      <a:majorFont>
        <a:latin typeface="Verdana"/>
        <a:ea typeface=""/>
        <a:cs typeface=""/>
      </a:majorFont>
      <a:minorFont>
        <a:latin typeface="Verdana"/>
        <a:ea typeface=""/>
        <a:cs typeface=""/>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3202</Words>
  <Application>Microsoft Office PowerPoint</Application>
  <PresentationFormat>Widescreen</PresentationFormat>
  <Paragraphs>270</Paragraphs>
  <Slides>28</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28</vt:i4>
      </vt:variant>
    </vt:vector>
  </HeadingPairs>
  <TitlesOfParts>
    <vt:vector size="42" baseType="lpstr">
      <vt:lpstr>Arial</vt:lpstr>
      <vt:lpstr>Arial,Sans-Serif</vt:lpstr>
      <vt:lpstr>Calibri</vt:lpstr>
      <vt:lpstr>Calibri Light</vt:lpstr>
      <vt:lpstr>Century Gothic</vt:lpstr>
      <vt:lpstr>Courier New</vt:lpstr>
      <vt:lpstr>Helvetica Neue</vt:lpstr>
      <vt:lpstr>Segoe UI</vt:lpstr>
      <vt:lpstr>Times New Roman</vt:lpstr>
      <vt:lpstr>Verdana</vt:lpstr>
      <vt:lpstr>Wingdings</vt:lpstr>
      <vt:lpstr>WPI_Gray</vt:lpstr>
      <vt:lpstr>WPI-White</vt:lpstr>
      <vt:lpstr>Gallery</vt:lpstr>
      <vt:lpstr>DeepFakeS: Masking and Unmasking Faces using Adversarial Network    Revanth Kumar Bondada Sahithi Nara Pranathi Sai M</vt:lpstr>
      <vt:lpstr>PowerPoint Presentation</vt:lpstr>
      <vt:lpstr>How it started?</vt:lpstr>
      <vt:lpstr>And why our research</vt:lpstr>
      <vt:lpstr>Recognizing the problem</vt:lpstr>
      <vt:lpstr>Doing something about the problem</vt:lpstr>
      <vt:lpstr>Doing something about the problem</vt:lpstr>
      <vt:lpstr>Goals</vt:lpstr>
      <vt:lpstr>Problem Formulation</vt:lpstr>
      <vt:lpstr>GAN</vt:lpstr>
      <vt:lpstr>METHODOLOGY</vt:lpstr>
      <vt:lpstr>Dataset </vt:lpstr>
      <vt:lpstr>CycleGAN</vt:lpstr>
      <vt:lpstr>CycleGAN Training</vt:lpstr>
      <vt:lpstr>CycleGAN Training</vt:lpstr>
      <vt:lpstr>Evaluation</vt:lpstr>
      <vt:lpstr>RESULTS</vt:lpstr>
      <vt:lpstr>Real images vs generated fakes </vt:lpstr>
      <vt:lpstr>Evaluation</vt:lpstr>
      <vt:lpstr>Manual GAN generator evaluation </vt:lpstr>
      <vt:lpstr>Qualitative GAN generator evaluation </vt:lpstr>
      <vt:lpstr>Quantitative GAN generator evaluation </vt:lpstr>
      <vt:lpstr>Some of the bad fakes generated by our prior models</vt:lpstr>
      <vt:lpstr>CONCLUSION</vt:lpstr>
      <vt:lpstr>Deductions</vt:lpstr>
      <vt:lpstr>Interpretation of results</vt:lpstr>
      <vt:lpstr>Future scope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Revanth Kumar Bondada</cp:lastModifiedBy>
  <cp:revision>7</cp:revision>
  <dcterms:created xsi:type="dcterms:W3CDTF">2021-12-05T05:16:04Z</dcterms:created>
  <dcterms:modified xsi:type="dcterms:W3CDTF">2024-01-25T20:49:54Z</dcterms:modified>
</cp:coreProperties>
</file>